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46"/>
  </p:notesMasterIdLst>
  <p:sldIdLst>
    <p:sldId id="302" r:id="rId3"/>
    <p:sldId id="303" r:id="rId4"/>
    <p:sldId id="282" r:id="rId5"/>
    <p:sldId id="309" r:id="rId6"/>
    <p:sldId id="322" r:id="rId7"/>
    <p:sldId id="323" r:id="rId8"/>
    <p:sldId id="310" r:id="rId9"/>
    <p:sldId id="311" r:id="rId10"/>
    <p:sldId id="313" r:id="rId11"/>
    <p:sldId id="324" r:id="rId12"/>
    <p:sldId id="325" r:id="rId13"/>
    <p:sldId id="326" r:id="rId14"/>
    <p:sldId id="327" r:id="rId15"/>
    <p:sldId id="314" r:id="rId16"/>
    <p:sldId id="315" r:id="rId17"/>
    <p:sldId id="328" r:id="rId18"/>
    <p:sldId id="312" r:id="rId19"/>
    <p:sldId id="304" r:id="rId20"/>
    <p:sldId id="306" r:id="rId21"/>
    <p:sldId id="329" r:id="rId22"/>
    <p:sldId id="336" r:id="rId23"/>
    <p:sldId id="338" r:id="rId24"/>
    <p:sldId id="337" r:id="rId25"/>
    <p:sldId id="335" r:id="rId26"/>
    <p:sldId id="334" r:id="rId27"/>
    <p:sldId id="333" r:id="rId28"/>
    <p:sldId id="330" r:id="rId29"/>
    <p:sldId id="332" r:id="rId30"/>
    <p:sldId id="331" r:id="rId31"/>
    <p:sldId id="340" r:id="rId32"/>
    <p:sldId id="339" r:id="rId33"/>
    <p:sldId id="341" r:id="rId34"/>
    <p:sldId id="342" r:id="rId35"/>
    <p:sldId id="344" r:id="rId36"/>
    <p:sldId id="343" r:id="rId37"/>
    <p:sldId id="346" r:id="rId38"/>
    <p:sldId id="345" r:id="rId39"/>
    <p:sldId id="320" r:id="rId40"/>
    <p:sldId id="316" r:id="rId41"/>
    <p:sldId id="319" r:id="rId42"/>
    <p:sldId id="318" r:id="rId43"/>
    <p:sldId id="317" r:id="rId44"/>
    <p:sldId id="321" r:id="rId45"/>
  </p:sldIdLst>
  <p:sldSz cx="12192000" cy="6858000"/>
  <p:notesSz cx="6858000" cy="9144000"/>
  <p:embeddedFontLst>
    <p:embeddedFont>
      <p:font typeface="AppleSDGothicNeoL00" panose="020B0600000101010101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OTF_ac" panose="020B0600000101010101" pitchFamily="34" charset="-127"/>
      <p:regular r:id="rId50"/>
    </p:embeddedFont>
    <p:embeddedFont>
      <p:font typeface="AppleSDGothicNeoM00" panose="020B0600000101010101" charset="-127"/>
      <p:regular r:id="rId51"/>
    </p:embeddedFont>
    <p:embeddedFont>
      <p:font typeface="AppleSDGothicNeoEB00" panose="020B0600000101010101" charset="-127"/>
      <p:regular r:id="rId52"/>
    </p:embeddedFont>
    <p:embeddedFont>
      <p:font typeface="나눔스퀘어OTF" panose="020B0600000101010101" pitchFamily="34" charset="-127"/>
      <p:regular r:id="rId53"/>
    </p:embeddedFont>
    <p:embeddedFont>
      <p:font typeface="나눔스퀘어OTF ExtraBold" panose="020B0600000101010101" pitchFamily="34" charset="-127"/>
      <p:bold r:id="rId54"/>
    </p:embeddedFont>
    <p:embeddedFont>
      <p:font typeface="HY견고딕" panose="0203060000010101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A0F2928-BC14-4917-9F4C-9FC8BCC90215}">
          <p14:sldIdLst>
            <p14:sldId id="302"/>
            <p14:sldId id="303"/>
            <p14:sldId id="282"/>
            <p14:sldId id="309"/>
            <p14:sldId id="322"/>
            <p14:sldId id="323"/>
            <p14:sldId id="310"/>
            <p14:sldId id="311"/>
            <p14:sldId id="313"/>
            <p14:sldId id="324"/>
            <p14:sldId id="325"/>
            <p14:sldId id="326"/>
            <p14:sldId id="327"/>
            <p14:sldId id="314"/>
            <p14:sldId id="315"/>
            <p14:sldId id="328"/>
            <p14:sldId id="312"/>
            <p14:sldId id="304"/>
            <p14:sldId id="306"/>
            <p14:sldId id="329"/>
            <p14:sldId id="336"/>
            <p14:sldId id="338"/>
            <p14:sldId id="337"/>
            <p14:sldId id="335"/>
            <p14:sldId id="334"/>
            <p14:sldId id="333"/>
            <p14:sldId id="330"/>
            <p14:sldId id="332"/>
            <p14:sldId id="331"/>
            <p14:sldId id="340"/>
            <p14:sldId id="339"/>
            <p14:sldId id="341"/>
            <p14:sldId id="342"/>
            <p14:sldId id="344"/>
            <p14:sldId id="343"/>
            <p14:sldId id="346"/>
            <p14:sldId id="345"/>
            <p14:sldId id="320"/>
            <p14:sldId id="316"/>
            <p14:sldId id="319"/>
            <p14:sldId id="318"/>
            <p14:sldId id="317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F51"/>
    <a:srgbClr val="A1B333"/>
    <a:srgbClr val="7FD3D1"/>
    <a:srgbClr val="BCCE52"/>
    <a:srgbClr val="339593"/>
    <a:srgbClr val="ACBF37"/>
    <a:srgbClr val="40BAB7"/>
    <a:srgbClr val="EAB200"/>
    <a:srgbClr val="0A0A0A"/>
    <a:srgbClr val="1B1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8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114A2-AE64-4C5C-9E90-29BAFA25655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1F1C8B3-305D-4350-8CDF-185A164AA770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도서관리 시스템</a:t>
          </a:r>
        </a:p>
      </dgm:t>
    </dgm:pt>
    <dgm:pt modelId="{512455B8-4D2F-4516-BAD8-5CDA4126A8F1}" type="parTrans" cxnId="{2FDDBAD4-8D16-4551-91BB-00A746DE563F}">
      <dgm:prSet/>
      <dgm:spPr/>
      <dgm:t>
        <a:bodyPr/>
        <a:lstStyle/>
        <a:p>
          <a:pPr latinLnBrk="1"/>
          <a:endParaRPr lang="ko-KR" altLang="en-US" sz="1050"/>
        </a:p>
      </dgm:t>
    </dgm:pt>
    <dgm:pt modelId="{74176E31-620F-41A9-9FE4-E114BC8F171B}" type="sibTrans" cxnId="{2FDDBAD4-8D16-4551-91BB-00A746DE563F}">
      <dgm:prSet/>
      <dgm:spPr/>
      <dgm:t>
        <a:bodyPr/>
        <a:lstStyle/>
        <a:p>
          <a:pPr latinLnBrk="1"/>
          <a:endParaRPr lang="ko-KR" altLang="en-US" sz="1050"/>
        </a:p>
      </dgm:t>
    </dgm:pt>
    <dgm:pt modelId="{4D428143-2BBB-472E-BF01-B1F5CA21515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목록</a:t>
          </a:r>
        </a:p>
      </dgm:t>
    </dgm:pt>
    <dgm:pt modelId="{A6CC134F-858C-4BFA-AA48-7732851CDC92}" type="parTrans" cxnId="{116CC3CF-D591-4D32-84B0-0FDB33922AF8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9F264278-DF3F-4446-883C-A8C405197B47}" type="sibTrans" cxnId="{116CC3CF-D591-4D32-84B0-0FDB33922AF8}">
      <dgm:prSet/>
      <dgm:spPr/>
      <dgm:t>
        <a:bodyPr/>
        <a:lstStyle/>
        <a:p>
          <a:pPr latinLnBrk="1"/>
          <a:endParaRPr lang="ko-KR" altLang="en-US" sz="1050"/>
        </a:p>
      </dgm:t>
    </dgm:pt>
    <dgm:pt modelId="{D389F467-77F6-44F1-9924-24D20D8DAAAA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2.2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정보 보기</a:t>
          </a:r>
        </a:p>
      </dgm:t>
    </dgm:pt>
    <dgm:pt modelId="{D5FD988F-F67F-4784-A13A-35410C961543}" type="parTrans" cxnId="{7A5075FC-D691-4EF1-8CFF-181714B8071E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C750B932-CA8F-4C3A-8CFE-7D701796772B}" type="sibTrans" cxnId="{7A5075FC-D691-4EF1-8CFF-181714B8071E}">
      <dgm:prSet/>
      <dgm:spPr/>
      <dgm:t>
        <a:bodyPr/>
        <a:lstStyle/>
        <a:p>
          <a:pPr latinLnBrk="1"/>
          <a:endParaRPr lang="ko-KR" altLang="en-US" sz="1050"/>
        </a:p>
      </dgm:t>
    </dgm:pt>
    <dgm:pt modelId="{FF9B20BE-00CB-4A92-B096-90744E6B97E2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정보 수정 </a:t>
          </a:r>
        </a:p>
      </dgm:t>
    </dgm:pt>
    <dgm:pt modelId="{86DE49F2-DE38-47FF-AC4D-985B0D92F481}" type="parTrans" cxnId="{F8BEFBA4-CEA1-46E5-9354-39028F33CDB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9DC920B3-3D4D-4B23-BCEF-E8BDCE343EFE}" type="sibTrans" cxnId="{F8BEFBA4-CEA1-46E5-9354-39028F33CDB0}">
      <dgm:prSet/>
      <dgm:spPr/>
      <dgm:t>
        <a:bodyPr/>
        <a:lstStyle/>
        <a:p>
          <a:pPr latinLnBrk="1"/>
          <a:endParaRPr lang="ko-KR" altLang="en-US" sz="1050"/>
        </a:p>
      </dgm:t>
    </dgm:pt>
    <dgm:pt modelId="{36FC5F12-049A-4796-8D7C-5EF154258C8A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2.4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비밀번호 변경</a:t>
          </a:r>
        </a:p>
      </dgm:t>
    </dgm:pt>
    <dgm:pt modelId="{AFF72069-1E51-4F1C-B3FE-926CE7500B24}" type="parTrans" cxnId="{69A19832-D495-4C71-AE5C-7C3EE022C7C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3A45EAED-3141-4831-9997-759887429FFE}" type="sibTrans" cxnId="{69A19832-D495-4C71-AE5C-7C3EE022C7C1}">
      <dgm:prSet/>
      <dgm:spPr/>
      <dgm:t>
        <a:bodyPr/>
        <a:lstStyle/>
        <a:p>
          <a:pPr latinLnBrk="1"/>
          <a:endParaRPr lang="ko-KR" altLang="en-US" sz="1050"/>
        </a:p>
      </dgm:t>
    </dgm:pt>
    <dgm:pt modelId="{6D4E831F-42FF-4A5D-9B35-4F9DD4519268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2.5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탈퇴</a:t>
          </a:r>
        </a:p>
      </dgm:t>
    </dgm:pt>
    <dgm:pt modelId="{E0B4CE21-0116-46E3-9468-02679A54792A}" type="parTrans" cxnId="{C727DA08-BF7C-44F9-9C8F-E3F415B68FCA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4340497-D2ED-4846-B8D2-CBBB76C97359}" type="sibTrans" cxnId="{C727DA08-BF7C-44F9-9C8F-E3F415B68FCA}">
      <dgm:prSet/>
      <dgm:spPr/>
      <dgm:t>
        <a:bodyPr/>
        <a:lstStyle/>
        <a:p>
          <a:pPr latinLnBrk="1"/>
          <a:endParaRPr lang="ko-KR" altLang="en-US" sz="1050"/>
        </a:p>
      </dgm:t>
    </dgm:pt>
    <dgm:pt modelId="{18315E80-00B7-427D-A3C7-03C267E1C17C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</a:t>
          </a:r>
        </a:p>
      </dgm:t>
    </dgm:pt>
    <dgm:pt modelId="{E7C521D2-3B78-49BB-8381-4686C0B5D645}" type="parTrans" cxnId="{913B89F9-5219-406D-8B1B-18743808FC71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EE8744A1-3135-423C-ABC1-FDE31AA831F5}" type="sibTrans" cxnId="{913B89F9-5219-406D-8B1B-18743808FC71}">
      <dgm:prSet/>
      <dgm:spPr/>
      <dgm:t>
        <a:bodyPr/>
        <a:lstStyle/>
        <a:p>
          <a:pPr latinLnBrk="1"/>
          <a:endParaRPr lang="ko-KR" altLang="en-US"/>
        </a:p>
      </dgm:t>
    </dgm:pt>
    <dgm:pt modelId="{8EB1B388-00B5-4290-84F3-31DBF9D873FC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목록</a:t>
          </a:r>
        </a:p>
      </dgm:t>
    </dgm:pt>
    <dgm:pt modelId="{0316AD5D-AAEE-44C5-AA61-64D6DDBF6484}" type="parTrans" cxnId="{38E2CDB2-AEAA-4ADB-8120-38A567E894D2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0DCF50E-9C27-467B-B351-284DE66BD45B}" type="sibTrans" cxnId="{38E2CDB2-AEAA-4ADB-8120-38A567E894D2}">
      <dgm:prSet/>
      <dgm:spPr/>
      <dgm:t>
        <a:bodyPr/>
        <a:lstStyle/>
        <a:p>
          <a:pPr latinLnBrk="1"/>
          <a:endParaRPr lang="ko-KR" altLang="en-US"/>
        </a:p>
      </dgm:t>
    </dgm:pt>
    <dgm:pt modelId="{BB35B6D8-9616-4B75-AFDC-954D5C4F58FE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3.2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검색 </a:t>
          </a:r>
        </a:p>
      </dgm:t>
    </dgm:pt>
    <dgm:pt modelId="{3005741A-90C3-4190-889B-43075AA3EFFC}" type="parTrans" cxnId="{E1A6A2F8-3268-4DCC-A659-B2F97510C333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9574E806-A24A-4B83-9D4F-CA3624E20F40}" type="sibTrans" cxnId="{E1A6A2F8-3268-4DCC-A659-B2F97510C333}">
      <dgm:prSet/>
      <dgm:spPr/>
      <dgm:t>
        <a:bodyPr/>
        <a:lstStyle/>
        <a:p>
          <a:pPr latinLnBrk="1"/>
          <a:endParaRPr lang="ko-KR" altLang="en-US"/>
        </a:p>
      </dgm:t>
    </dgm:pt>
    <dgm:pt modelId="{CD92E1C7-D5C7-48FB-B194-139FE772475E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</a:t>
          </a:r>
        </a:p>
      </dgm:t>
    </dgm:pt>
    <dgm:pt modelId="{B958ECF1-EAB8-44D2-A317-8388ACA5A1CC}" type="parTrans" cxnId="{69B47BC5-C5AF-4BAC-B348-44B635651CCE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F9E6B87-F7F4-4874-9DC4-B1F441E5B1CE}" type="sibTrans" cxnId="{69B47BC5-C5AF-4BAC-B348-44B635651CCE}">
      <dgm:prSet/>
      <dgm:spPr/>
      <dgm:t>
        <a:bodyPr/>
        <a:lstStyle/>
        <a:p>
          <a:pPr latinLnBrk="1"/>
          <a:endParaRPr lang="ko-KR" altLang="en-US"/>
        </a:p>
      </dgm:t>
    </dgm:pt>
    <dgm:pt modelId="{85103D0C-EBFD-4053-90E6-6F673697593B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등록</a:t>
          </a:r>
        </a:p>
      </dgm:t>
    </dgm:pt>
    <dgm:pt modelId="{EA26D514-9208-4E64-88A9-04F29428428A}" type="parTrans" cxnId="{194D3E8B-ED86-44BD-881B-B71FB29058C9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03E4D665-25F1-42FF-970C-17BAE5F21A64}" type="sibTrans" cxnId="{194D3E8B-ED86-44BD-881B-B71FB29058C9}">
      <dgm:prSet/>
      <dgm:spPr/>
      <dgm:t>
        <a:bodyPr/>
        <a:lstStyle/>
        <a:p>
          <a:pPr latinLnBrk="1"/>
          <a:endParaRPr lang="ko-KR" altLang="en-US"/>
        </a:p>
      </dgm:t>
    </dgm:pt>
    <dgm:pt modelId="{83151577-EACE-4FB0-AA99-9B1B5683E040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5.2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수정</a:t>
          </a:r>
        </a:p>
      </dgm:t>
    </dgm:pt>
    <dgm:pt modelId="{CAADFD2F-5BC5-4FE9-8B52-206C8D609552}" type="parTrans" cxnId="{FEFC7D87-7A48-4008-A0D7-7F70180740A0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A2961E44-C7B9-4D99-9656-656DCAE2A20F}" type="sibTrans" cxnId="{FEFC7D87-7A48-4008-A0D7-7F70180740A0}">
      <dgm:prSet/>
      <dgm:spPr/>
      <dgm:t>
        <a:bodyPr/>
        <a:lstStyle/>
        <a:p>
          <a:pPr latinLnBrk="1"/>
          <a:endParaRPr lang="ko-KR" altLang="en-US"/>
        </a:p>
      </dgm:t>
    </dgm:pt>
    <dgm:pt modelId="{3F422B9C-C246-4C64-829E-BFC3C78E9B41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일반</a:t>
          </a:r>
        </a:p>
      </dgm:t>
    </dgm:pt>
    <dgm:pt modelId="{BF51C3C8-5544-4374-973E-3BF8B2FD5FC4}" type="parTrans" cxnId="{54C8B405-9900-4489-95E4-6D6E149A9846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AD2AD25B-6678-4637-A7AC-01D83DB1FE3A}" type="sibTrans" cxnId="{54C8B405-9900-4489-95E4-6D6E149A9846}">
      <dgm:prSet/>
      <dgm:spPr/>
      <dgm:t>
        <a:bodyPr/>
        <a:lstStyle/>
        <a:p>
          <a:pPr latinLnBrk="1"/>
          <a:endParaRPr lang="ko-KR" altLang="en-US"/>
        </a:p>
      </dgm:t>
    </dgm:pt>
    <dgm:pt modelId="{2D88BCFC-D01E-493F-98A8-0D69B7787C2D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1.2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로그인</a:t>
          </a:r>
        </a:p>
      </dgm:t>
    </dgm:pt>
    <dgm:pt modelId="{11D3DED3-F707-4A9D-B3E1-E677CB8A2CEB}" type="parTrans" cxnId="{05FFC617-3FA1-489E-B3F6-901B458F3E17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C84A9C41-83E4-416D-9868-ADC833AACC92}" type="sibTrans" cxnId="{05FFC617-3FA1-489E-B3F6-901B458F3E17}">
      <dgm:prSet/>
      <dgm:spPr/>
      <dgm:t>
        <a:bodyPr/>
        <a:lstStyle/>
        <a:p>
          <a:pPr latinLnBrk="1"/>
          <a:endParaRPr lang="ko-KR" altLang="en-US"/>
        </a:p>
      </dgm:t>
    </dgm:pt>
    <dgm:pt modelId="{A6A1E76D-7A2D-4753-8FCB-F08CB4B30EB4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로그아웃</a:t>
          </a:r>
        </a:p>
      </dgm:t>
    </dgm:pt>
    <dgm:pt modelId="{A383DE6E-1637-470C-AFF7-5EB78C4C7E8A}" type="parTrans" cxnId="{3BFC69E5-5B96-4485-9B58-D47C44397429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696D8D11-71C3-4BD9-90C4-0D78EFDA95C2}" type="sibTrans" cxnId="{3BFC69E5-5B96-4485-9B58-D47C44397429}">
      <dgm:prSet/>
      <dgm:spPr/>
      <dgm:t>
        <a:bodyPr/>
        <a:lstStyle/>
        <a:p>
          <a:pPr latinLnBrk="1"/>
          <a:endParaRPr lang="ko-KR" altLang="en-US"/>
        </a:p>
      </dgm:t>
    </dgm:pt>
    <dgm:pt modelId="{40157942-0C8A-421A-A2E7-D8D87EA0DE47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1.4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아이디  찾기</a:t>
          </a:r>
        </a:p>
      </dgm:t>
    </dgm:pt>
    <dgm:pt modelId="{67312D45-276D-4370-AA3E-7900FD1B4E39}" type="parTrans" cxnId="{B3E6780A-7AAD-439F-92F8-FF96B12347CE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2E14AA20-20DA-41B0-A51C-2F3FA6D3EC21}" type="sibTrans" cxnId="{B3E6780A-7AAD-439F-92F8-FF96B12347CE}">
      <dgm:prSet/>
      <dgm:spPr/>
      <dgm:t>
        <a:bodyPr/>
        <a:lstStyle/>
        <a:p>
          <a:pPr latinLnBrk="1"/>
          <a:endParaRPr lang="ko-KR" altLang="en-US"/>
        </a:p>
      </dgm:t>
    </dgm:pt>
    <dgm:pt modelId="{C2F1D8C6-8E0C-41B9-8898-C12E58E50311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1.5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비밀번호 찾기</a:t>
          </a:r>
        </a:p>
      </dgm:t>
    </dgm:pt>
    <dgm:pt modelId="{CF4B39A4-5096-4A25-8BF3-42B32E143DAE}" type="parTrans" cxnId="{AB432DA8-D6C8-4F68-A5D2-F2CE6D624C54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77CC1D1-766A-4623-99A5-C942D0CDD327}" type="sibTrans" cxnId="{AB432DA8-D6C8-4F68-A5D2-F2CE6D624C54}">
      <dgm:prSet/>
      <dgm:spPr/>
      <dgm:t>
        <a:bodyPr/>
        <a:lstStyle/>
        <a:p>
          <a:pPr latinLnBrk="1"/>
          <a:endParaRPr lang="ko-KR" altLang="en-US"/>
        </a:p>
      </dgm:t>
    </dgm:pt>
    <dgm:pt modelId="{2D1776A1-7013-4235-87AF-527B384D1874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1.6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종료</a:t>
          </a:r>
        </a:p>
      </dgm:t>
    </dgm:pt>
    <dgm:pt modelId="{874A9987-611C-45C2-8464-A9207AA91FA2}" type="parTrans" cxnId="{466F3F9D-2E85-4DC4-B177-E467EC9E77B0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9E206AF6-C33B-4EF3-9A88-88BCC9B912C2}" type="sibTrans" cxnId="{466F3F9D-2E85-4DC4-B177-E467EC9E77B0}">
      <dgm:prSet/>
      <dgm:spPr/>
      <dgm:t>
        <a:bodyPr/>
        <a:lstStyle/>
        <a:p>
          <a:pPr latinLnBrk="1"/>
          <a:endParaRPr lang="ko-KR" altLang="en-US"/>
        </a:p>
      </dgm:t>
    </dgm:pt>
    <dgm:pt modelId="{BB5A738C-7B46-4B07-ABE7-4F874EF5CD94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회원가입</a:t>
          </a:r>
        </a:p>
      </dgm:t>
    </dgm:pt>
    <dgm:pt modelId="{6CEBDE60-1B42-4013-92D1-686BAF4A8190}" type="parTrans" cxnId="{48A21087-606F-460C-962A-FA2E61AFB7E1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97A3AD2B-6112-4940-BE77-86A0D7A60FD1}" type="sibTrans" cxnId="{48A21087-606F-460C-962A-FA2E61AFB7E1}">
      <dgm:prSet/>
      <dgm:spPr/>
      <dgm:t>
        <a:bodyPr/>
        <a:lstStyle/>
        <a:p>
          <a:pPr latinLnBrk="1"/>
          <a:endParaRPr lang="ko-KR" altLang="en-US"/>
        </a:p>
      </dgm:t>
    </dgm:pt>
    <dgm:pt modelId="{4316993C-3BF2-4EAD-B074-528368EA8824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</a:t>
          </a:r>
        </a:p>
      </dgm:t>
    </dgm:pt>
    <dgm:pt modelId="{E49E92F0-3971-412B-8078-4E71ADC6F188}" type="parTrans" cxnId="{C3A1DE0F-B40E-47E8-B1B7-EF151DFB675C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A30B15B-188A-4413-A323-6E9640B61BB7}" type="sibTrans" cxnId="{C3A1DE0F-B40E-47E8-B1B7-EF151DFB675C}">
      <dgm:prSet/>
      <dgm:spPr/>
      <dgm:t>
        <a:bodyPr/>
        <a:lstStyle/>
        <a:p>
          <a:pPr latinLnBrk="1"/>
          <a:endParaRPr lang="ko-KR" altLang="en-US"/>
        </a:p>
      </dgm:t>
    </dgm:pt>
    <dgm:pt modelId="{CC2ACF98-887D-4939-8836-6C6B502BEFC3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등록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B6E0F6CA-91C6-4B15-812F-108D6268F9E0}" type="parTrans" cxnId="{3FD5E22C-9BA7-44FF-B0B8-8126D81F9C25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C1D3B5D8-AAF4-4EAF-9FED-F3B7628B2D61}" type="sibTrans" cxnId="{3FD5E22C-9BA7-44FF-B0B8-8126D81F9C25}">
      <dgm:prSet/>
      <dgm:spPr/>
      <dgm:t>
        <a:bodyPr/>
        <a:lstStyle/>
        <a:p>
          <a:pPr latinLnBrk="1"/>
          <a:endParaRPr lang="ko-KR" altLang="en-US"/>
        </a:p>
      </dgm:t>
    </dgm:pt>
    <dgm:pt modelId="{495A856A-892E-484D-9B74-31D0C1B51368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3.4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수정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6E2332D-F4C6-4E10-8DC9-DB8A2F03E252}" type="parTrans" cxnId="{55B6A347-548A-4F3F-A981-E449610E2D4F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8D22B3B0-4232-4636-826D-86BE61419A5C}" type="sibTrans" cxnId="{55B6A347-548A-4F3F-A981-E449610E2D4F}">
      <dgm:prSet/>
      <dgm:spPr/>
      <dgm:t>
        <a:bodyPr/>
        <a:lstStyle/>
        <a:p>
          <a:pPr latinLnBrk="1"/>
          <a:endParaRPr lang="ko-KR" altLang="en-US"/>
        </a:p>
      </dgm:t>
    </dgm:pt>
    <dgm:pt modelId="{993CDD3C-8956-42AC-9F1D-69D6DFBE225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대여</a:t>
          </a:r>
        </a:p>
      </dgm:t>
    </dgm:pt>
    <dgm:pt modelId="{FDACC8E0-6CD7-44DC-84B0-FD7ECF0BF57E}" type="sibTrans" cxnId="{C25A6A8E-E981-4583-94C2-707BCD1580DA}">
      <dgm:prSet/>
      <dgm:spPr/>
      <dgm:t>
        <a:bodyPr/>
        <a:lstStyle/>
        <a:p>
          <a:pPr latinLnBrk="1"/>
          <a:endParaRPr lang="ko-KR" altLang="en-US" sz="1050"/>
        </a:p>
      </dgm:t>
    </dgm:pt>
    <dgm:pt modelId="{869838C2-A6D0-4743-9D6A-52320D480754}" type="parTrans" cxnId="{C25A6A8E-E981-4583-94C2-707BCD1580DA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4CED6EC-AC6B-4435-BEFB-100CB8FA15DB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반납</a:t>
          </a:r>
        </a:p>
      </dgm:t>
    </dgm:pt>
    <dgm:pt modelId="{65811135-BC5B-4341-A2F7-350207454CB0}" type="sibTrans" cxnId="{F0DFC2CF-DF6F-471B-A970-8A0F7424E9F8}">
      <dgm:prSet/>
      <dgm:spPr/>
      <dgm:t>
        <a:bodyPr/>
        <a:lstStyle/>
        <a:p>
          <a:pPr latinLnBrk="1"/>
          <a:endParaRPr lang="ko-KR" altLang="en-US" sz="1050"/>
        </a:p>
      </dgm:t>
    </dgm:pt>
    <dgm:pt modelId="{BFCD8D59-DFE2-45E4-A7DE-CDE5DEA31FAA}" type="parTrans" cxnId="{F0DFC2CF-DF6F-471B-A970-8A0F7424E9F8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66DEE1A-BC1D-4302-BA67-E5DD41D82B2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4.4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예약</a:t>
          </a:r>
        </a:p>
      </dgm:t>
    </dgm:pt>
    <dgm:pt modelId="{B4DF00FB-DEC9-4557-9824-B22E880670EB}" type="sibTrans" cxnId="{694095EE-4EE5-4684-A3E2-6A27510CCBC0}">
      <dgm:prSet/>
      <dgm:spPr/>
      <dgm:t>
        <a:bodyPr/>
        <a:lstStyle/>
        <a:p>
          <a:pPr latinLnBrk="1"/>
          <a:endParaRPr lang="ko-KR" altLang="en-US" sz="1050"/>
        </a:p>
      </dgm:t>
    </dgm:pt>
    <dgm:pt modelId="{5CF93A55-AEAE-4706-B1C8-B3FF4355E593}" type="parTrans" cxnId="{694095EE-4EE5-4684-A3E2-6A27510CCBC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B2AB2D94-D325-4D84-86AD-F9E80A94D197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4.5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내 대여 목록 </a:t>
          </a:r>
          <a:endParaRPr lang="en-US" altLang="ko-KR" sz="1100" baseline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BB544771-7DBA-4041-A838-AAC682C63A27}" type="sibTrans" cxnId="{08E0B516-6B90-445C-9640-9C0052D85EDB}">
      <dgm:prSet/>
      <dgm:spPr/>
      <dgm:t>
        <a:bodyPr/>
        <a:lstStyle/>
        <a:p>
          <a:pPr latinLnBrk="1"/>
          <a:endParaRPr lang="ko-KR" altLang="en-US" sz="1050"/>
        </a:p>
      </dgm:t>
    </dgm:pt>
    <dgm:pt modelId="{3689F994-4B89-40BC-BD9B-04CB2DA8372F}" type="parTrans" cxnId="{08E0B516-6B90-445C-9640-9C0052D85EDB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80950043-1FF6-4D85-AC1A-2D7EE5FA0957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3.5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삭제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27E1A00-E136-454B-B228-C3FBA16596F4}" type="parTrans" cxnId="{694C3548-3CFD-4AA0-B22A-D386FCC59CFD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81AA599A-10DC-431D-9930-6C5AD12685B8}" type="sibTrans" cxnId="{694C3548-3CFD-4AA0-B22A-D386FCC59CFD}">
      <dgm:prSet/>
      <dgm:spPr/>
      <dgm:t>
        <a:bodyPr/>
        <a:lstStyle/>
        <a:p>
          <a:pPr latinLnBrk="1"/>
          <a:endParaRPr lang="ko-KR" altLang="en-US"/>
        </a:p>
      </dgm:t>
    </dgm:pt>
    <dgm:pt modelId="{086808CE-12D8-4352-B5BD-C4F63294DED0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</a:t>
          </a:r>
        </a:p>
      </dgm:t>
    </dgm:pt>
    <dgm:pt modelId="{9297ABE5-66FA-464C-846E-C23345E81C13}" type="parTrans" cxnId="{9673DC2B-B6DB-4301-AC14-87816B86FFBF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6F9F135-7761-4DB3-8873-7817CB7F0E71}" type="sibTrans" cxnId="{9673DC2B-B6DB-4301-AC14-87816B86FFBF}">
      <dgm:prSet/>
      <dgm:spPr/>
      <dgm:t>
        <a:bodyPr/>
        <a:lstStyle/>
        <a:p>
          <a:pPr latinLnBrk="1"/>
          <a:endParaRPr lang="ko-KR" altLang="en-US"/>
        </a:p>
      </dgm:t>
    </dgm:pt>
    <dgm:pt modelId="{4194024E-9394-4798-B53D-BB7DD8B2CD21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5.3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삭제</a:t>
          </a:r>
        </a:p>
      </dgm:t>
    </dgm:pt>
    <dgm:pt modelId="{5FCE740E-22B5-4C12-B219-C1DC32868C90}" type="parTrans" cxnId="{E25414D2-529C-4455-96C2-B64CBE2ADB5F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066FFE8-7A13-46C0-9580-72F715786065}" type="sibTrans" cxnId="{E25414D2-529C-4455-96C2-B64CBE2ADB5F}">
      <dgm:prSet/>
      <dgm:spPr/>
      <dgm:t>
        <a:bodyPr/>
        <a:lstStyle/>
        <a:p>
          <a:pPr latinLnBrk="1"/>
          <a:endParaRPr lang="ko-KR" altLang="en-US"/>
        </a:p>
      </dgm:t>
    </dgm:pt>
    <dgm:pt modelId="{BBE5B9EC-690B-4282-8812-D197DDB2A6EA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등록</a:t>
          </a:r>
        </a:p>
      </dgm:t>
    </dgm:pt>
    <dgm:pt modelId="{8A1F640B-A59E-4C07-B475-D61CD5DB8EF8}" type="parTrans" cxnId="{E78F6ABD-11BD-491B-A357-4AE9A20FF3C2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6528341C-DF69-4380-B766-D60FFF101931}" type="sibTrans" cxnId="{E78F6ABD-11BD-491B-A357-4AE9A20FF3C2}">
      <dgm:prSet/>
      <dgm:spPr/>
      <dgm:t>
        <a:bodyPr/>
        <a:lstStyle/>
        <a:p>
          <a:pPr latinLnBrk="1"/>
          <a:endParaRPr lang="ko-KR" altLang="en-US"/>
        </a:p>
      </dgm:t>
    </dgm:pt>
    <dgm:pt modelId="{AFB01E9F-F62A-47EB-A258-5F74FCFF705B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6.2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수정</a:t>
          </a:r>
        </a:p>
      </dgm:t>
    </dgm:pt>
    <dgm:pt modelId="{F1E37A48-F1C5-4EE8-8A13-7D33C9BA24F4}" type="parTrans" cxnId="{BEB7C495-2BB4-4EA7-8A7B-7121C18F153E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30DBDE3-1C23-4997-B1F1-766FE4DBFAFC}" type="sibTrans" cxnId="{BEB7C495-2BB4-4EA7-8A7B-7121C18F153E}">
      <dgm:prSet/>
      <dgm:spPr/>
      <dgm:t>
        <a:bodyPr/>
        <a:lstStyle/>
        <a:p>
          <a:pPr latinLnBrk="1"/>
          <a:endParaRPr lang="ko-KR" altLang="en-US"/>
        </a:p>
      </dgm:t>
    </dgm:pt>
    <dgm:pt modelId="{E145C55C-B340-4E51-AA9F-CAAAC59D497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삭제</a:t>
          </a:r>
        </a:p>
      </dgm:t>
    </dgm:pt>
    <dgm:pt modelId="{DF9734C4-7DC7-4FB6-B836-3E8FF4ACF537}" type="parTrans" cxnId="{F9F07D1E-8CDF-4643-9181-51727CF3E3C3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EF2E92B6-0440-4B0B-9685-24689AA5E8BE}" type="sibTrans" cxnId="{F9F07D1E-8CDF-4643-9181-51727CF3E3C3}">
      <dgm:prSet/>
      <dgm:spPr/>
      <dgm:t>
        <a:bodyPr/>
        <a:lstStyle/>
        <a:p>
          <a:pPr latinLnBrk="1"/>
          <a:endParaRPr lang="ko-KR" altLang="en-US"/>
        </a:p>
      </dgm:t>
    </dgm:pt>
    <dgm:pt modelId="{FA7B0F7E-A0ED-4486-88B5-FF9D10F2A28E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3.1.1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최근 들어온 도서 </a:t>
          </a:r>
        </a:p>
      </dgm:t>
    </dgm:pt>
    <dgm:pt modelId="{C808FED2-D670-42CB-97C6-3DD880F3E4F7}" type="parTrans" cxnId="{F53B33B7-2BB4-4CC8-8CA2-DCE9DB5A6D67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47B541E-01E6-47C0-9241-EC8CA467044F}" type="sibTrans" cxnId="{F53B33B7-2BB4-4CC8-8CA2-DCE9DB5A6D67}">
      <dgm:prSet/>
      <dgm:spPr/>
      <dgm:t>
        <a:bodyPr/>
        <a:lstStyle/>
        <a:p>
          <a:pPr latinLnBrk="1"/>
          <a:endParaRPr lang="ko-KR" altLang="en-US"/>
        </a:p>
      </dgm:t>
    </dgm:pt>
    <dgm:pt modelId="{778E0AB6-374D-40C2-B496-4883819FDA0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4.5.1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상세내역 보기</a:t>
          </a:r>
          <a:endParaRPr lang="en-US" altLang="ko-KR" sz="1100" baseline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1C522C53-7ADB-4B13-A9E5-670A0267779C}" type="parTrans" cxnId="{11FCC4EF-7C52-4474-B126-89BD123F21BE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9780E6E-D560-49EA-AAC4-2F639E8D21E6}" type="sibTrans" cxnId="{11FCC4EF-7C52-4474-B126-89BD123F21BE}">
      <dgm:prSet/>
      <dgm:spPr/>
      <dgm:t>
        <a:bodyPr/>
        <a:lstStyle/>
        <a:p>
          <a:pPr latinLnBrk="1"/>
          <a:endParaRPr lang="ko-KR" altLang="en-US"/>
        </a:p>
      </dgm:t>
    </dgm:pt>
    <dgm:pt modelId="{977AB254-0D72-4236-B8B4-6DFB62F3FBE4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내 서재</a:t>
          </a:r>
        </a:p>
      </dgm:t>
    </dgm:pt>
    <dgm:pt modelId="{4D0F151B-ADD8-45FE-8CB4-8ED570FD7B24}" type="parTrans" cxnId="{78301802-762B-4DB8-844D-E7243EEFB734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894EE768-2A6A-4EED-B4B6-B6A5E2B65EE4}" type="sibTrans" cxnId="{78301802-762B-4DB8-844D-E7243EEFB734}">
      <dgm:prSet/>
      <dgm:spPr/>
      <dgm:t>
        <a:bodyPr/>
        <a:lstStyle/>
        <a:p>
          <a:pPr latinLnBrk="1"/>
          <a:endParaRPr lang="ko-KR" altLang="en-US"/>
        </a:p>
      </dgm:t>
    </dgm:pt>
    <dgm:pt modelId="{80F02A8C-0A77-4AE8-B8D7-C0654B8A00FB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대여정보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=4.4</a:t>
          </a:r>
          <a:endParaRPr lang="ko-KR" altLang="en-US" sz="11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75871C5A-2E4B-48CD-A059-BB58E3B00261}" type="parTrans" cxnId="{89FCD118-7A8C-4DE5-A430-F5DE9CF7C37C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B8CE1B56-58F8-447D-8D6E-3AEF400DA9AD}" type="sibTrans" cxnId="{89FCD118-7A8C-4DE5-A430-F5DE9CF7C37C}">
      <dgm:prSet/>
      <dgm:spPr/>
      <dgm:t>
        <a:bodyPr/>
        <a:lstStyle/>
        <a:p>
          <a:pPr latinLnBrk="1"/>
          <a:endParaRPr lang="ko-KR" altLang="en-US"/>
        </a:p>
      </dgm:t>
    </dgm:pt>
    <dgm:pt modelId="{E0B32680-D766-4A61-89FE-678F90F1A513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2.6.2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예약현황</a:t>
          </a:r>
        </a:p>
      </dgm:t>
    </dgm:pt>
    <dgm:pt modelId="{C7036FCD-DAAA-4CFC-9DF4-2E5EAAD28BB2}" type="parTrans" cxnId="{3D7DCFEA-CCD5-4311-A77A-D5BF81E23E21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E746BDA7-583C-4A9C-B43B-6C0233D1A8E2}" type="sibTrans" cxnId="{3D7DCFEA-CCD5-4311-A77A-D5BF81E23E21}">
      <dgm:prSet/>
      <dgm:spPr/>
      <dgm:t>
        <a:bodyPr/>
        <a:lstStyle/>
        <a:p>
          <a:pPr latinLnBrk="1"/>
          <a:endParaRPr lang="ko-KR" altLang="en-US"/>
        </a:p>
      </dgm:t>
    </dgm:pt>
    <dgm:pt modelId="{7E6A52BE-FEE6-4CD5-8B6A-55CFA1835C99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4.2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신청</a:t>
          </a:r>
        </a:p>
      </dgm:t>
    </dgm:pt>
    <dgm:pt modelId="{B5696FF9-24DE-4A00-AD5F-F4F84CAF74BF}" type="parTrans" cxnId="{C11DC101-672D-400E-A745-9C79E2DB09CC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E81C0B5B-BE94-4E8E-BD4F-D99342447E0D}" type="sibTrans" cxnId="{C11DC101-672D-400E-A745-9C79E2DB09CC}">
      <dgm:prSet/>
      <dgm:spPr/>
      <dgm:t>
        <a:bodyPr/>
        <a:lstStyle/>
        <a:p>
          <a:pPr latinLnBrk="1"/>
          <a:endParaRPr lang="ko-KR" altLang="en-US"/>
        </a:p>
      </dgm:t>
    </dgm:pt>
    <dgm:pt modelId="{35D03021-1864-44DF-A799-1B981EC7C8E5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5.4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목록</a:t>
          </a:r>
        </a:p>
      </dgm:t>
    </dgm:pt>
    <dgm:pt modelId="{B02B8B91-27DE-4387-8808-312A9C8D4EA6}" type="parTrans" cxnId="{835C1C16-6301-4707-8D99-7E27E7AD1EB8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D344830F-A921-4784-ABB1-7B036AABEE27}" type="sibTrans" cxnId="{835C1C16-6301-4707-8D99-7E27E7AD1EB8}">
      <dgm:prSet/>
      <dgm:spPr/>
      <dgm:t>
        <a:bodyPr/>
        <a:lstStyle/>
        <a:p>
          <a:pPr latinLnBrk="1"/>
          <a:endParaRPr lang="ko-KR" altLang="en-US"/>
        </a:p>
      </dgm:t>
    </dgm:pt>
    <dgm:pt modelId="{72784CE0-E420-47BE-A25E-8677F9D573FF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3.6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상세정보</a:t>
          </a:r>
        </a:p>
      </dgm:t>
    </dgm:pt>
    <dgm:pt modelId="{1BB41221-D04F-4F59-8380-14B84AFA5A03}" type="parTrans" cxnId="{530A4030-B318-419B-9CDB-31340A5BFE29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4C9A4E77-FFDE-47EF-8AE2-F4BE76E181B3}" type="sibTrans" cxnId="{530A4030-B318-419B-9CDB-31340A5BFE29}">
      <dgm:prSet/>
      <dgm:spPr/>
      <dgm:t>
        <a:bodyPr/>
        <a:lstStyle/>
        <a:p>
          <a:pPr latinLnBrk="1"/>
          <a:endParaRPr lang="ko-KR" altLang="en-US"/>
        </a:p>
      </dgm:t>
    </dgm:pt>
    <dgm:pt modelId="{DA635350-367C-4564-90F0-D210F7853487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4.6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회원의 대여목록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gm:t>
    </dgm:pt>
    <dgm:pt modelId="{A743BAA0-EF12-4C76-A314-2E8FE815C887}" type="parTrans" cxnId="{92D8A670-D463-4D2D-95C1-76BD25533161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7FA11E5-2630-4049-86C8-A642A67B5C1E}" type="sibTrans" cxnId="{92D8A670-D463-4D2D-95C1-76BD25533161}">
      <dgm:prSet/>
      <dgm:spPr/>
      <dgm:t>
        <a:bodyPr/>
        <a:lstStyle/>
        <a:p>
          <a:pPr latinLnBrk="1"/>
          <a:endParaRPr lang="ko-KR" altLang="en-US"/>
        </a:p>
      </dgm:t>
    </dgm:pt>
    <dgm:pt modelId="{1FB0B4AA-40C4-441B-8107-82F6DF817130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5.5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상세보기</a:t>
          </a:r>
        </a:p>
      </dgm:t>
    </dgm:pt>
    <dgm:pt modelId="{0621788C-3C02-4B3F-92F1-993CF9B80BEE}" type="parTrans" cxnId="{726D59A6-EE92-4446-8000-326B9B987119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1D0728B4-08E0-428E-AC68-89A2BE10BBE2}" type="sibTrans" cxnId="{726D59A6-EE92-4446-8000-326B9B987119}">
      <dgm:prSet/>
      <dgm:spPr/>
      <dgm:t>
        <a:bodyPr/>
        <a:lstStyle/>
        <a:p>
          <a:pPr latinLnBrk="1"/>
          <a:endParaRPr lang="ko-KR" altLang="en-US"/>
        </a:p>
      </dgm:t>
    </dgm:pt>
    <dgm:pt modelId="{53779611-FB4E-486B-88AF-B3C483C8BE25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6.4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목록</a:t>
          </a:r>
        </a:p>
      </dgm:t>
    </dgm:pt>
    <dgm:pt modelId="{F8E489E4-7B6B-4C44-988F-A47092F0E092}" type="parTrans" cxnId="{20EC81D8-7C1B-45A3-82E0-075BF58D6DA3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EC6587D4-3E3F-4B2F-8C3E-A00ECB251794}" type="sibTrans" cxnId="{20EC81D8-7C1B-45A3-82E0-075BF58D6DA3}">
      <dgm:prSet/>
      <dgm:spPr/>
      <dgm:t>
        <a:bodyPr/>
        <a:lstStyle/>
        <a:p>
          <a:pPr latinLnBrk="1"/>
          <a:endParaRPr lang="ko-KR" altLang="en-US"/>
        </a:p>
      </dgm:t>
    </dgm:pt>
    <dgm:pt modelId="{96673152-3112-4BB7-861B-0DD4BC8C9015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6.5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상세보기</a:t>
          </a:r>
        </a:p>
      </dgm:t>
    </dgm:pt>
    <dgm:pt modelId="{7658A75A-6166-4C87-8C1F-93E59AEF4448}" type="parTrans" cxnId="{7222B643-509A-4CA0-9603-19C3C553D50E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52BFB47-9085-49C5-A821-EB0865D4E460}" type="sibTrans" cxnId="{7222B643-509A-4CA0-9603-19C3C553D50E}">
      <dgm:prSet/>
      <dgm:spPr/>
      <dgm:t>
        <a:bodyPr/>
        <a:lstStyle/>
        <a:p>
          <a:pPr latinLnBrk="1"/>
          <a:endParaRPr lang="ko-KR" altLang="en-US"/>
        </a:p>
      </dgm:t>
    </dgm:pt>
    <dgm:pt modelId="{D670D1CF-B19C-4B6D-B511-1FCB67246A8E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대여</a:t>
          </a:r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/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반납</a:t>
          </a:r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/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예약</a:t>
          </a:r>
        </a:p>
      </dgm:t>
    </dgm:pt>
    <dgm:pt modelId="{ABAD6A3B-112F-49AA-A321-EC3CF8E8EB5F}" type="parTrans" cxnId="{48459230-9049-422A-8286-44914AEEA6EA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64CC6078-9705-4327-84E3-6819C8E04B89}" type="sibTrans" cxnId="{48459230-9049-422A-8286-44914AEEA6EA}">
      <dgm:prSet/>
      <dgm:spPr/>
      <dgm:t>
        <a:bodyPr/>
        <a:lstStyle/>
        <a:p>
          <a:pPr latinLnBrk="1"/>
          <a:endParaRPr lang="ko-KR" altLang="en-US"/>
        </a:p>
      </dgm:t>
    </dgm:pt>
    <dgm:pt modelId="{44588881-E707-4F2B-8761-BA812673DE82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4.7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신청도서 목록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gm:t>
    </dgm:pt>
    <dgm:pt modelId="{1854ADC4-647D-47E9-A0B1-C2614CACAFEC}" type="parTrans" cxnId="{39066E16-0945-499C-8C89-2A3A80A62E36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318BE26B-5739-42E3-B1AC-FDA8E9EC9357}" type="sibTrans" cxnId="{39066E16-0945-499C-8C89-2A3A80A62E36}">
      <dgm:prSet/>
      <dgm:spPr/>
      <dgm:t>
        <a:bodyPr/>
        <a:lstStyle/>
        <a:p>
          <a:pPr latinLnBrk="1"/>
          <a:endParaRPr lang="ko-KR" altLang="en-US"/>
        </a:p>
      </dgm:t>
    </dgm:pt>
    <dgm:pt modelId="{873F480D-3E69-4143-BCEC-80586EEED21C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2.6.3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내 건의사항</a:t>
          </a:r>
        </a:p>
      </dgm:t>
    </dgm:pt>
    <dgm:pt modelId="{51DF401B-3009-437A-A955-18FF3EA04887}" type="parTrans" cxnId="{0D8947F6-E618-4822-9522-C2079F34B4DB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69055189-96D4-49B9-B827-355C1AFC61B9}" type="sibTrans" cxnId="{0D8947F6-E618-4822-9522-C2079F34B4DB}">
      <dgm:prSet/>
      <dgm:spPr/>
      <dgm:t>
        <a:bodyPr/>
        <a:lstStyle/>
        <a:p>
          <a:pPr latinLnBrk="1"/>
          <a:endParaRPr lang="ko-KR" altLang="en-US"/>
        </a:p>
      </dgm:t>
    </dgm:pt>
    <dgm:pt modelId="{8E666157-3478-450E-9ECE-EA730C6616C9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latinLnBrk="1"/>
          <a:r>
            <a:rPr lang="en-US" altLang="ko-KR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2.6.4 </a:t>
          </a:r>
          <a:r>
            <a:rPr lang="ko-KR" altLang="en-US" sz="11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신청현황</a:t>
          </a:r>
        </a:p>
      </dgm:t>
    </dgm:pt>
    <dgm:pt modelId="{5D245822-2E33-4B1E-A8C8-AA9843DE0E88}" type="parTrans" cxnId="{A77B6145-2F91-4565-8030-C349ACD2C459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F0B33869-0A3A-4D28-9EEC-E3D1081431B3}" type="sibTrans" cxnId="{A77B6145-2F91-4565-8030-C349ACD2C459}">
      <dgm:prSet/>
      <dgm:spPr/>
      <dgm:t>
        <a:bodyPr/>
        <a:lstStyle/>
        <a:p>
          <a:pPr latinLnBrk="1"/>
          <a:endParaRPr lang="ko-KR" altLang="en-US"/>
        </a:p>
      </dgm:t>
    </dgm:pt>
    <dgm:pt modelId="{6FDF74A5-2C68-4F86-A48D-033AFD3CE38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65000"/>
            </a:schemeClr>
          </a:solidFill>
        </a:ln>
      </dgm:spPr>
      <dgm:t>
        <a:bodyPr lIns="14400" rIns="10800"/>
        <a:lstStyle/>
        <a:p>
          <a:pPr algn="l" latinLnBrk="1"/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4.7.1 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신청도서 관리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gm:t>
    </dgm:pt>
    <dgm:pt modelId="{3F3D6688-4621-47B0-A3A6-8D4EDC14F019}" type="parTrans" cxnId="{4F8A7ACB-115B-40CF-9DFD-14611AC2E754}">
      <dgm:prSet/>
      <dgm:spPr/>
      <dgm:t>
        <a:bodyPr/>
        <a:lstStyle/>
        <a:p>
          <a:pPr latinLnBrk="1"/>
          <a:endParaRPr lang="ko-KR" altLang="en-US" sz="100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gm:t>
    </dgm:pt>
    <dgm:pt modelId="{5C0B0D09-F421-4160-B1A8-E69CD3572A82}" type="sibTrans" cxnId="{4F8A7ACB-115B-40CF-9DFD-14611AC2E754}">
      <dgm:prSet/>
      <dgm:spPr/>
      <dgm:t>
        <a:bodyPr/>
        <a:lstStyle/>
        <a:p>
          <a:pPr latinLnBrk="1"/>
          <a:endParaRPr lang="ko-KR" altLang="en-US"/>
        </a:p>
      </dgm:t>
    </dgm:pt>
    <dgm:pt modelId="{4706FD62-7952-47DB-BC56-7F387DE6B04B}" type="pres">
      <dgm:prSet presAssocID="{08D114A2-AE64-4C5C-9E90-29BAFA2565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38512-61C1-4E88-8A05-D9097A5B271A}" type="pres">
      <dgm:prSet presAssocID="{41F1C8B3-305D-4350-8CDF-185A164AA770}" presName="hierRoot1" presStyleCnt="0">
        <dgm:presLayoutVars>
          <dgm:hierBranch val="init"/>
        </dgm:presLayoutVars>
      </dgm:prSet>
      <dgm:spPr/>
    </dgm:pt>
    <dgm:pt modelId="{1A572383-D147-485D-B584-A0F595863B93}" type="pres">
      <dgm:prSet presAssocID="{41F1C8B3-305D-4350-8CDF-185A164AA770}" presName="rootComposite1" presStyleCnt="0"/>
      <dgm:spPr/>
    </dgm:pt>
    <dgm:pt modelId="{0B48A65F-BBE1-4C33-9148-A79AE5C2981A}" type="pres">
      <dgm:prSet presAssocID="{41F1C8B3-305D-4350-8CDF-185A164AA770}" presName="rootText1" presStyleLbl="node0" presStyleIdx="0" presStyleCnt="1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E4B72E-BB80-418F-AD08-A7235CFB3B28}" type="pres">
      <dgm:prSet presAssocID="{41F1C8B3-305D-4350-8CDF-185A164AA770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A5CCE93-291F-42CD-811D-BE6E2D33AC8F}" type="pres">
      <dgm:prSet presAssocID="{41F1C8B3-305D-4350-8CDF-185A164AA770}" presName="hierChild2" presStyleCnt="0"/>
      <dgm:spPr/>
    </dgm:pt>
    <dgm:pt modelId="{C03840AB-6517-4895-8E62-93BB6C651F0F}" type="pres">
      <dgm:prSet presAssocID="{BF51C3C8-5544-4374-973E-3BF8B2FD5FC4}" presName="Name37" presStyleLbl="parChTrans1D2" presStyleIdx="0" presStyleCnt="6" custSzX="4900719" custSzY="157317"/>
      <dgm:spPr/>
      <dgm:t>
        <a:bodyPr/>
        <a:lstStyle/>
        <a:p>
          <a:pPr latinLnBrk="1"/>
          <a:endParaRPr lang="ko-KR" altLang="en-US"/>
        </a:p>
      </dgm:t>
    </dgm:pt>
    <dgm:pt modelId="{4C599F1B-B5DA-42A1-867C-DD4117A1D6E8}" type="pres">
      <dgm:prSet presAssocID="{3F422B9C-C246-4C64-829E-BFC3C78E9B41}" presName="hierRoot2" presStyleCnt="0">
        <dgm:presLayoutVars>
          <dgm:hierBranch val="init"/>
        </dgm:presLayoutVars>
      </dgm:prSet>
      <dgm:spPr/>
    </dgm:pt>
    <dgm:pt modelId="{1F5895F9-C90D-4C58-A7CB-C2C97F02848F}" type="pres">
      <dgm:prSet presAssocID="{3F422B9C-C246-4C64-829E-BFC3C78E9B41}" presName="rootComposite" presStyleCnt="0"/>
      <dgm:spPr/>
    </dgm:pt>
    <dgm:pt modelId="{A294EF6A-E375-41F0-9B2F-9C47A6A279A7}" type="pres">
      <dgm:prSet presAssocID="{3F422B9C-C246-4C64-829E-BFC3C78E9B41}" presName="rootText" presStyleLbl="node2" presStyleIdx="0" presStyleCnt="6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15575E-A509-402E-8F5E-EA00E4F05E4B}" type="pres">
      <dgm:prSet presAssocID="{3F422B9C-C246-4C64-829E-BFC3C78E9B41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D6CAED6-FB92-4099-983F-5B6D786E1A19}" type="pres">
      <dgm:prSet presAssocID="{3F422B9C-C246-4C64-829E-BFC3C78E9B41}" presName="hierChild4" presStyleCnt="0"/>
      <dgm:spPr/>
    </dgm:pt>
    <dgm:pt modelId="{B76AF5FA-67FB-4F34-873F-219331C2EED2}" type="pres">
      <dgm:prSet presAssocID="{6CEBDE60-1B42-4013-92D1-686BAF4A8190}" presName="Name37" presStyleLbl="parChTrans1D3" presStyleIdx="0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7654EB81-5A8B-4771-917A-C40571973594}" type="pres">
      <dgm:prSet presAssocID="{BB5A738C-7B46-4B07-ABE7-4F874EF5CD94}" presName="hierRoot2" presStyleCnt="0">
        <dgm:presLayoutVars>
          <dgm:hierBranch val="init"/>
        </dgm:presLayoutVars>
      </dgm:prSet>
      <dgm:spPr/>
    </dgm:pt>
    <dgm:pt modelId="{5DF9450B-C377-430E-A016-8B62F830F3A4}" type="pres">
      <dgm:prSet presAssocID="{BB5A738C-7B46-4B07-ABE7-4F874EF5CD94}" presName="rootComposite" presStyleCnt="0"/>
      <dgm:spPr/>
    </dgm:pt>
    <dgm:pt modelId="{C4FD0AE7-EFAB-4261-9EC0-D58AC311CD5E}" type="pres">
      <dgm:prSet presAssocID="{BB5A738C-7B46-4B07-ABE7-4F874EF5CD94}" presName="rootText" presStyleLbl="node3" presStyleIdx="0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28FA46-AEE5-4B6B-BA06-CDA3F3046F62}" type="pres">
      <dgm:prSet presAssocID="{BB5A738C-7B46-4B07-ABE7-4F874EF5CD94}" presName="rootConnector" presStyleLbl="node3" presStyleIdx="0" presStyleCnt="42"/>
      <dgm:spPr/>
      <dgm:t>
        <a:bodyPr/>
        <a:lstStyle/>
        <a:p>
          <a:pPr latinLnBrk="1"/>
          <a:endParaRPr lang="ko-KR" altLang="en-US"/>
        </a:p>
      </dgm:t>
    </dgm:pt>
    <dgm:pt modelId="{2858D0E3-B226-452C-84BC-1A36DF970577}" type="pres">
      <dgm:prSet presAssocID="{BB5A738C-7B46-4B07-ABE7-4F874EF5CD94}" presName="hierChild4" presStyleCnt="0"/>
      <dgm:spPr/>
    </dgm:pt>
    <dgm:pt modelId="{C742978C-0A17-46A2-ADC5-3D05C169A286}" type="pres">
      <dgm:prSet presAssocID="{BB5A738C-7B46-4B07-ABE7-4F874EF5CD94}" presName="hierChild5" presStyleCnt="0"/>
      <dgm:spPr/>
    </dgm:pt>
    <dgm:pt modelId="{469E6566-0E59-4C0E-8BFC-65FA55A531A7}" type="pres">
      <dgm:prSet presAssocID="{11D3DED3-F707-4A9D-B3E1-E677CB8A2CEB}" presName="Name37" presStyleLbl="parChTrans1D3" presStyleIdx="1" presStyleCnt="42" custSzX="155691" custSzY="876485"/>
      <dgm:spPr/>
      <dgm:t>
        <a:bodyPr/>
        <a:lstStyle/>
        <a:p>
          <a:pPr latinLnBrk="1"/>
          <a:endParaRPr lang="ko-KR" altLang="en-US"/>
        </a:p>
      </dgm:t>
    </dgm:pt>
    <dgm:pt modelId="{68809674-6997-4BE0-8A55-001318860EFC}" type="pres">
      <dgm:prSet presAssocID="{2D88BCFC-D01E-493F-98A8-0D69B7787C2D}" presName="hierRoot2" presStyleCnt="0">
        <dgm:presLayoutVars>
          <dgm:hierBranch val="init"/>
        </dgm:presLayoutVars>
      </dgm:prSet>
      <dgm:spPr/>
    </dgm:pt>
    <dgm:pt modelId="{D71D36BF-7626-4373-B45B-BD3CD94205B9}" type="pres">
      <dgm:prSet presAssocID="{2D88BCFC-D01E-493F-98A8-0D69B7787C2D}" presName="rootComposite" presStyleCnt="0"/>
      <dgm:spPr/>
    </dgm:pt>
    <dgm:pt modelId="{5C77EB8F-5884-4CD7-AE49-6552C73709FA}" type="pres">
      <dgm:prSet presAssocID="{2D88BCFC-D01E-493F-98A8-0D69B7787C2D}" presName="rootText" presStyleLbl="node3" presStyleIdx="1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1611B1-8852-48D6-8A61-16FAFE54FF39}" type="pres">
      <dgm:prSet presAssocID="{2D88BCFC-D01E-493F-98A8-0D69B7787C2D}" presName="rootConnector" presStyleLbl="node3" presStyleIdx="1" presStyleCnt="42"/>
      <dgm:spPr/>
      <dgm:t>
        <a:bodyPr/>
        <a:lstStyle/>
        <a:p>
          <a:pPr latinLnBrk="1"/>
          <a:endParaRPr lang="ko-KR" altLang="en-US"/>
        </a:p>
      </dgm:t>
    </dgm:pt>
    <dgm:pt modelId="{1287F80C-5BE0-4818-A5DC-9671D38559DD}" type="pres">
      <dgm:prSet presAssocID="{2D88BCFC-D01E-493F-98A8-0D69B7787C2D}" presName="hierChild4" presStyleCnt="0"/>
      <dgm:spPr/>
    </dgm:pt>
    <dgm:pt modelId="{83E8F5C6-A793-48C7-AE5B-A46D817447D8}" type="pres">
      <dgm:prSet presAssocID="{2D88BCFC-D01E-493F-98A8-0D69B7787C2D}" presName="hierChild5" presStyleCnt="0"/>
      <dgm:spPr/>
    </dgm:pt>
    <dgm:pt modelId="{A4D94A6C-125F-499B-934A-556DF3686D21}" type="pres">
      <dgm:prSet presAssocID="{A383DE6E-1637-470C-AFF7-5EB78C4C7E8A}" presName="Name37" presStyleLbl="parChTrans1D3" presStyleIdx="2" presStyleCnt="42" custSzX="155691" custSzY="1408369"/>
      <dgm:spPr/>
      <dgm:t>
        <a:bodyPr/>
        <a:lstStyle/>
        <a:p>
          <a:pPr latinLnBrk="1"/>
          <a:endParaRPr lang="ko-KR" altLang="en-US"/>
        </a:p>
      </dgm:t>
    </dgm:pt>
    <dgm:pt modelId="{33063720-71B6-49FE-BE1C-6DDBBF79FD8A}" type="pres">
      <dgm:prSet presAssocID="{A6A1E76D-7A2D-4753-8FCB-F08CB4B30EB4}" presName="hierRoot2" presStyleCnt="0">
        <dgm:presLayoutVars>
          <dgm:hierBranch val="init"/>
        </dgm:presLayoutVars>
      </dgm:prSet>
      <dgm:spPr/>
    </dgm:pt>
    <dgm:pt modelId="{71D13805-8A9B-41C0-BC42-A63F1B711B5E}" type="pres">
      <dgm:prSet presAssocID="{A6A1E76D-7A2D-4753-8FCB-F08CB4B30EB4}" presName="rootComposite" presStyleCnt="0"/>
      <dgm:spPr/>
    </dgm:pt>
    <dgm:pt modelId="{9F136EA8-626A-422D-BBA2-8EAFFBDFDC27}" type="pres">
      <dgm:prSet presAssocID="{A6A1E76D-7A2D-4753-8FCB-F08CB4B30EB4}" presName="rootText" presStyleLbl="node3" presStyleIdx="2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778E2F-82B2-4B56-AD4B-D766807F67D2}" type="pres">
      <dgm:prSet presAssocID="{A6A1E76D-7A2D-4753-8FCB-F08CB4B30EB4}" presName="rootConnector" presStyleLbl="node3" presStyleIdx="2" presStyleCnt="42"/>
      <dgm:spPr/>
      <dgm:t>
        <a:bodyPr/>
        <a:lstStyle/>
        <a:p>
          <a:pPr latinLnBrk="1"/>
          <a:endParaRPr lang="ko-KR" altLang="en-US"/>
        </a:p>
      </dgm:t>
    </dgm:pt>
    <dgm:pt modelId="{F39C7668-26C0-4E22-A155-624F69E46E95}" type="pres">
      <dgm:prSet presAssocID="{A6A1E76D-7A2D-4753-8FCB-F08CB4B30EB4}" presName="hierChild4" presStyleCnt="0"/>
      <dgm:spPr/>
    </dgm:pt>
    <dgm:pt modelId="{06397320-283B-455D-A4D2-0DD4BFC7DB4D}" type="pres">
      <dgm:prSet presAssocID="{A6A1E76D-7A2D-4753-8FCB-F08CB4B30EB4}" presName="hierChild5" presStyleCnt="0"/>
      <dgm:spPr/>
    </dgm:pt>
    <dgm:pt modelId="{ED43B579-A951-4EC5-B54E-F12FBBDE083E}" type="pres">
      <dgm:prSet presAssocID="{67312D45-276D-4370-AA3E-7900FD1B4E39}" presName="Name37" presStyleLbl="parChTrans1D3" presStyleIdx="3" presStyleCnt="42" custSzX="155691" custSzY="1940253"/>
      <dgm:spPr/>
      <dgm:t>
        <a:bodyPr/>
        <a:lstStyle/>
        <a:p>
          <a:pPr latinLnBrk="1"/>
          <a:endParaRPr lang="ko-KR" altLang="en-US"/>
        </a:p>
      </dgm:t>
    </dgm:pt>
    <dgm:pt modelId="{92E61B8F-9278-48FA-8C55-22D79E7C5B47}" type="pres">
      <dgm:prSet presAssocID="{40157942-0C8A-421A-A2E7-D8D87EA0DE47}" presName="hierRoot2" presStyleCnt="0">
        <dgm:presLayoutVars>
          <dgm:hierBranch val="init"/>
        </dgm:presLayoutVars>
      </dgm:prSet>
      <dgm:spPr/>
    </dgm:pt>
    <dgm:pt modelId="{A35F1895-A91F-4EEF-959E-4AA24E77DECA}" type="pres">
      <dgm:prSet presAssocID="{40157942-0C8A-421A-A2E7-D8D87EA0DE47}" presName="rootComposite" presStyleCnt="0"/>
      <dgm:spPr/>
    </dgm:pt>
    <dgm:pt modelId="{5670B96D-1E6B-4D40-81AA-97D3CCCA02B1}" type="pres">
      <dgm:prSet presAssocID="{40157942-0C8A-421A-A2E7-D8D87EA0DE47}" presName="rootText" presStyleLbl="node3" presStyleIdx="3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F3128A-D94A-4F86-8620-DF165FA69F13}" type="pres">
      <dgm:prSet presAssocID="{40157942-0C8A-421A-A2E7-D8D87EA0DE47}" presName="rootConnector" presStyleLbl="node3" presStyleIdx="3" presStyleCnt="42"/>
      <dgm:spPr/>
      <dgm:t>
        <a:bodyPr/>
        <a:lstStyle/>
        <a:p>
          <a:pPr latinLnBrk="1"/>
          <a:endParaRPr lang="ko-KR" altLang="en-US"/>
        </a:p>
      </dgm:t>
    </dgm:pt>
    <dgm:pt modelId="{3DE8DE23-FA6E-4438-9F77-537EC3130828}" type="pres">
      <dgm:prSet presAssocID="{40157942-0C8A-421A-A2E7-D8D87EA0DE47}" presName="hierChild4" presStyleCnt="0"/>
      <dgm:spPr/>
    </dgm:pt>
    <dgm:pt modelId="{E40122A8-3AA2-4B79-98DF-E17DD12A8A28}" type="pres">
      <dgm:prSet presAssocID="{40157942-0C8A-421A-A2E7-D8D87EA0DE47}" presName="hierChild5" presStyleCnt="0"/>
      <dgm:spPr/>
    </dgm:pt>
    <dgm:pt modelId="{C51DAFAC-EA73-4165-AF33-7B3E3C7B3F98}" type="pres">
      <dgm:prSet presAssocID="{CF4B39A4-5096-4A25-8BF3-42B32E143DAE}" presName="Name37" presStyleLbl="parChTrans1D3" presStyleIdx="4" presStyleCnt="42" custSzX="155691" custSzY="2472137"/>
      <dgm:spPr/>
      <dgm:t>
        <a:bodyPr/>
        <a:lstStyle/>
        <a:p>
          <a:pPr latinLnBrk="1"/>
          <a:endParaRPr lang="ko-KR" altLang="en-US"/>
        </a:p>
      </dgm:t>
    </dgm:pt>
    <dgm:pt modelId="{804B6F4E-C664-47D0-B338-3407164F8C7F}" type="pres">
      <dgm:prSet presAssocID="{C2F1D8C6-8E0C-41B9-8898-C12E58E50311}" presName="hierRoot2" presStyleCnt="0">
        <dgm:presLayoutVars>
          <dgm:hierBranch val="init"/>
        </dgm:presLayoutVars>
      </dgm:prSet>
      <dgm:spPr/>
    </dgm:pt>
    <dgm:pt modelId="{08E3BD2E-5F4A-4307-BC38-856E91B131EC}" type="pres">
      <dgm:prSet presAssocID="{C2F1D8C6-8E0C-41B9-8898-C12E58E50311}" presName="rootComposite" presStyleCnt="0"/>
      <dgm:spPr/>
    </dgm:pt>
    <dgm:pt modelId="{2B2AC049-3FA8-40C6-AEBE-D135802D6C24}" type="pres">
      <dgm:prSet presAssocID="{C2F1D8C6-8E0C-41B9-8898-C12E58E50311}" presName="rootText" presStyleLbl="node3" presStyleIdx="4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E5A1AD-9959-417F-93BB-B1643E4C9CAE}" type="pres">
      <dgm:prSet presAssocID="{C2F1D8C6-8E0C-41B9-8898-C12E58E50311}" presName="rootConnector" presStyleLbl="node3" presStyleIdx="4" presStyleCnt="42"/>
      <dgm:spPr/>
      <dgm:t>
        <a:bodyPr/>
        <a:lstStyle/>
        <a:p>
          <a:pPr latinLnBrk="1"/>
          <a:endParaRPr lang="ko-KR" altLang="en-US"/>
        </a:p>
      </dgm:t>
    </dgm:pt>
    <dgm:pt modelId="{89FBB995-45B2-4B7E-996F-D84F10F482E2}" type="pres">
      <dgm:prSet presAssocID="{C2F1D8C6-8E0C-41B9-8898-C12E58E50311}" presName="hierChild4" presStyleCnt="0"/>
      <dgm:spPr/>
    </dgm:pt>
    <dgm:pt modelId="{635AF432-9EAF-480D-A14C-9E358C2E4A3C}" type="pres">
      <dgm:prSet presAssocID="{C2F1D8C6-8E0C-41B9-8898-C12E58E50311}" presName="hierChild5" presStyleCnt="0"/>
      <dgm:spPr/>
    </dgm:pt>
    <dgm:pt modelId="{73C1455E-052A-41DB-B2E7-BC0902893369}" type="pres">
      <dgm:prSet presAssocID="{874A9987-611C-45C2-8464-A9207AA91FA2}" presName="Name37" presStyleLbl="parChTrans1D3" presStyleIdx="5" presStyleCnt="42" custSzX="155691" custSzY="3004021"/>
      <dgm:spPr/>
      <dgm:t>
        <a:bodyPr/>
        <a:lstStyle/>
        <a:p>
          <a:pPr latinLnBrk="1"/>
          <a:endParaRPr lang="ko-KR" altLang="en-US"/>
        </a:p>
      </dgm:t>
    </dgm:pt>
    <dgm:pt modelId="{D993BEA6-B7E6-4000-91F2-C5DD1C7D700D}" type="pres">
      <dgm:prSet presAssocID="{2D1776A1-7013-4235-87AF-527B384D1874}" presName="hierRoot2" presStyleCnt="0">
        <dgm:presLayoutVars>
          <dgm:hierBranch val="init"/>
        </dgm:presLayoutVars>
      </dgm:prSet>
      <dgm:spPr/>
    </dgm:pt>
    <dgm:pt modelId="{3EB582B0-7436-45B7-99DF-9D2F0E597B31}" type="pres">
      <dgm:prSet presAssocID="{2D1776A1-7013-4235-87AF-527B384D1874}" presName="rootComposite" presStyleCnt="0"/>
      <dgm:spPr/>
    </dgm:pt>
    <dgm:pt modelId="{48C51540-7DB5-42D0-8485-4D7C7F0156A5}" type="pres">
      <dgm:prSet presAssocID="{2D1776A1-7013-4235-87AF-527B384D1874}" presName="rootText" presStyleLbl="node3" presStyleIdx="5" presStyleCnt="42" custScaleX="367810" custScaleY="195955" custLinFactX="-49962" custLinFactNeighborX="-100000" custLinFactNeighborY="-50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AD275-BBCA-4022-BBDF-347D18A620B8}" type="pres">
      <dgm:prSet presAssocID="{2D1776A1-7013-4235-87AF-527B384D1874}" presName="rootConnector" presStyleLbl="node3" presStyleIdx="5" presStyleCnt="42"/>
      <dgm:spPr/>
      <dgm:t>
        <a:bodyPr/>
        <a:lstStyle/>
        <a:p>
          <a:pPr latinLnBrk="1"/>
          <a:endParaRPr lang="ko-KR" altLang="en-US"/>
        </a:p>
      </dgm:t>
    </dgm:pt>
    <dgm:pt modelId="{EB554CFF-E610-4908-ABDF-4C99D83C858D}" type="pres">
      <dgm:prSet presAssocID="{2D1776A1-7013-4235-87AF-527B384D1874}" presName="hierChild4" presStyleCnt="0"/>
      <dgm:spPr/>
    </dgm:pt>
    <dgm:pt modelId="{EDE6FA24-0142-4B44-8B85-47741FC6A298}" type="pres">
      <dgm:prSet presAssocID="{2D1776A1-7013-4235-87AF-527B384D1874}" presName="hierChild5" presStyleCnt="0"/>
      <dgm:spPr/>
    </dgm:pt>
    <dgm:pt modelId="{E937758F-DF30-4BDF-944C-75BC81A76086}" type="pres">
      <dgm:prSet presAssocID="{3F422B9C-C246-4C64-829E-BFC3C78E9B41}" presName="hierChild5" presStyleCnt="0"/>
      <dgm:spPr/>
    </dgm:pt>
    <dgm:pt modelId="{D848B0D4-C1F0-4A44-99CC-F15DDDB6EF0B}" type="pres">
      <dgm:prSet presAssocID="{E49E92F0-3971-412B-8078-4E71ADC6F188}" presName="Name37" presStyleLbl="parChTrans1D2" presStyleIdx="1" presStyleCnt="6" custSzX="3644811" custSzY="157317"/>
      <dgm:spPr/>
      <dgm:t>
        <a:bodyPr/>
        <a:lstStyle/>
        <a:p>
          <a:pPr latinLnBrk="1"/>
          <a:endParaRPr lang="ko-KR" altLang="en-US"/>
        </a:p>
      </dgm:t>
    </dgm:pt>
    <dgm:pt modelId="{35030146-51E2-48F3-986B-0B432C39E252}" type="pres">
      <dgm:prSet presAssocID="{4316993C-3BF2-4EAD-B074-528368EA8824}" presName="hierRoot2" presStyleCnt="0">
        <dgm:presLayoutVars>
          <dgm:hierBranch val="init"/>
        </dgm:presLayoutVars>
      </dgm:prSet>
      <dgm:spPr/>
    </dgm:pt>
    <dgm:pt modelId="{0FF8B6A5-E7CB-44AE-B0E1-FD6963768A69}" type="pres">
      <dgm:prSet presAssocID="{4316993C-3BF2-4EAD-B074-528368EA8824}" presName="rootComposite" presStyleCnt="0"/>
      <dgm:spPr/>
    </dgm:pt>
    <dgm:pt modelId="{20ED8B1D-025E-4F7F-85C9-56D91FB41E65}" type="pres">
      <dgm:prSet presAssocID="{4316993C-3BF2-4EAD-B074-528368EA8824}" presName="rootText" presStyleLbl="node2" presStyleIdx="1" presStyleCnt="6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CA4204-6920-44BC-8F1B-206745EBDC7C}" type="pres">
      <dgm:prSet presAssocID="{4316993C-3BF2-4EAD-B074-528368EA8824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CF8600D-2E4B-45FB-AB28-57626B74D3BB}" type="pres">
      <dgm:prSet presAssocID="{4316993C-3BF2-4EAD-B074-528368EA8824}" presName="hierChild4" presStyleCnt="0"/>
      <dgm:spPr/>
    </dgm:pt>
    <dgm:pt modelId="{51642631-E9FA-4FEA-9858-B081274DAD1E}" type="pres">
      <dgm:prSet presAssocID="{A6CC134F-858C-4BFA-AA48-7732851CDC92}" presName="Name37" presStyleLbl="parChTrans1D3" presStyleIdx="6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E892F776-8FD4-4A2B-A949-5FEEEF25C8EC}" type="pres">
      <dgm:prSet presAssocID="{4D428143-2BBB-472E-BF01-B1F5CA215156}" presName="hierRoot2" presStyleCnt="0">
        <dgm:presLayoutVars>
          <dgm:hierBranch val="init"/>
        </dgm:presLayoutVars>
      </dgm:prSet>
      <dgm:spPr/>
    </dgm:pt>
    <dgm:pt modelId="{F499B5F9-0BE9-40F2-89E8-C935588D74D0}" type="pres">
      <dgm:prSet presAssocID="{4D428143-2BBB-472E-BF01-B1F5CA215156}" presName="rootComposite" presStyleCnt="0"/>
      <dgm:spPr/>
    </dgm:pt>
    <dgm:pt modelId="{4D43A06B-15E3-4B81-9A63-01AF65C8BD55}" type="pres">
      <dgm:prSet presAssocID="{4D428143-2BBB-472E-BF01-B1F5CA215156}" presName="rootText" presStyleLbl="node3" presStyleIdx="6" presStyleCnt="42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E4D542-164D-4644-BCB0-2914BFBDAE84}" type="pres">
      <dgm:prSet presAssocID="{4D428143-2BBB-472E-BF01-B1F5CA215156}" presName="rootConnector" presStyleLbl="node3" presStyleIdx="6" presStyleCnt="42"/>
      <dgm:spPr/>
      <dgm:t>
        <a:bodyPr/>
        <a:lstStyle/>
        <a:p>
          <a:pPr latinLnBrk="1"/>
          <a:endParaRPr lang="ko-KR" altLang="en-US"/>
        </a:p>
      </dgm:t>
    </dgm:pt>
    <dgm:pt modelId="{1E7EA228-BAA5-4267-9CBA-E539CA405223}" type="pres">
      <dgm:prSet presAssocID="{4D428143-2BBB-472E-BF01-B1F5CA215156}" presName="hierChild4" presStyleCnt="0"/>
      <dgm:spPr/>
    </dgm:pt>
    <dgm:pt modelId="{AD15427F-899A-4F7B-8A3E-CCBF486AEF0E}" type="pres">
      <dgm:prSet presAssocID="{4D428143-2BBB-472E-BF01-B1F5CA215156}" presName="hierChild5" presStyleCnt="0"/>
      <dgm:spPr/>
    </dgm:pt>
    <dgm:pt modelId="{140DD85F-1F78-4206-B214-9814B615F0AC}" type="pres">
      <dgm:prSet presAssocID="{D5FD988F-F67F-4784-A13A-35410C961543}" presName="Name37" presStyleLbl="parChTrans1D3" presStyleIdx="7" presStyleCnt="42" custSzX="155691" custSzY="876485"/>
      <dgm:spPr/>
      <dgm:t>
        <a:bodyPr/>
        <a:lstStyle/>
        <a:p>
          <a:pPr latinLnBrk="1"/>
          <a:endParaRPr lang="ko-KR" altLang="en-US"/>
        </a:p>
      </dgm:t>
    </dgm:pt>
    <dgm:pt modelId="{E3B8FAD5-72EB-4DDA-813C-582D1C053F5D}" type="pres">
      <dgm:prSet presAssocID="{D389F467-77F6-44F1-9924-24D20D8DAAAA}" presName="hierRoot2" presStyleCnt="0">
        <dgm:presLayoutVars>
          <dgm:hierBranch val="init"/>
        </dgm:presLayoutVars>
      </dgm:prSet>
      <dgm:spPr/>
    </dgm:pt>
    <dgm:pt modelId="{5EAED2BE-71EF-49C1-871B-A9523FB90853}" type="pres">
      <dgm:prSet presAssocID="{D389F467-77F6-44F1-9924-24D20D8DAAAA}" presName="rootComposite" presStyleCnt="0"/>
      <dgm:spPr/>
    </dgm:pt>
    <dgm:pt modelId="{60167C3B-7602-419E-9459-5DD50941A3BE}" type="pres">
      <dgm:prSet presAssocID="{D389F467-77F6-44F1-9924-24D20D8DAAAA}" presName="rootText" presStyleLbl="node3" presStyleIdx="7" presStyleCnt="42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49E294-1EF0-45B7-86CE-AD038637D5A4}" type="pres">
      <dgm:prSet presAssocID="{D389F467-77F6-44F1-9924-24D20D8DAAAA}" presName="rootConnector" presStyleLbl="node3" presStyleIdx="7" presStyleCnt="42"/>
      <dgm:spPr/>
      <dgm:t>
        <a:bodyPr/>
        <a:lstStyle/>
        <a:p>
          <a:pPr latinLnBrk="1"/>
          <a:endParaRPr lang="ko-KR" altLang="en-US"/>
        </a:p>
      </dgm:t>
    </dgm:pt>
    <dgm:pt modelId="{7913EC7C-E986-45DB-B724-362BEB9C3F39}" type="pres">
      <dgm:prSet presAssocID="{D389F467-77F6-44F1-9924-24D20D8DAAAA}" presName="hierChild4" presStyleCnt="0"/>
      <dgm:spPr/>
    </dgm:pt>
    <dgm:pt modelId="{506C403C-AA68-4A57-AC06-A26C4C623922}" type="pres">
      <dgm:prSet presAssocID="{D389F467-77F6-44F1-9924-24D20D8DAAAA}" presName="hierChild5" presStyleCnt="0"/>
      <dgm:spPr/>
    </dgm:pt>
    <dgm:pt modelId="{13B6023D-B40B-4181-9F56-34292317BF45}" type="pres">
      <dgm:prSet presAssocID="{86DE49F2-DE38-47FF-AC4D-985B0D92F481}" presName="Name37" presStyleLbl="parChTrans1D3" presStyleIdx="8" presStyleCnt="42" custSzX="155691" custSzY="1408369"/>
      <dgm:spPr/>
      <dgm:t>
        <a:bodyPr/>
        <a:lstStyle/>
        <a:p>
          <a:pPr latinLnBrk="1"/>
          <a:endParaRPr lang="ko-KR" altLang="en-US"/>
        </a:p>
      </dgm:t>
    </dgm:pt>
    <dgm:pt modelId="{17129E1C-4C34-4EDB-AE49-DD5740345481}" type="pres">
      <dgm:prSet presAssocID="{FF9B20BE-00CB-4A92-B096-90744E6B97E2}" presName="hierRoot2" presStyleCnt="0">
        <dgm:presLayoutVars>
          <dgm:hierBranch val="init"/>
        </dgm:presLayoutVars>
      </dgm:prSet>
      <dgm:spPr/>
    </dgm:pt>
    <dgm:pt modelId="{6F7D1793-C8A4-4EFB-9066-57F7E6DA945D}" type="pres">
      <dgm:prSet presAssocID="{FF9B20BE-00CB-4A92-B096-90744E6B97E2}" presName="rootComposite" presStyleCnt="0"/>
      <dgm:spPr/>
    </dgm:pt>
    <dgm:pt modelId="{A93197D8-F529-49E8-8C5E-D7132C46C136}" type="pres">
      <dgm:prSet presAssocID="{FF9B20BE-00CB-4A92-B096-90744E6B97E2}" presName="rootText" presStyleLbl="node3" presStyleIdx="8" presStyleCnt="42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34B0FF-4C1D-40F8-9B30-C1A224F0B015}" type="pres">
      <dgm:prSet presAssocID="{FF9B20BE-00CB-4A92-B096-90744E6B97E2}" presName="rootConnector" presStyleLbl="node3" presStyleIdx="8" presStyleCnt="42"/>
      <dgm:spPr/>
      <dgm:t>
        <a:bodyPr/>
        <a:lstStyle/>
        <a:p>
          <a:pPr latinLnBrk="1"/>
          <a:endParaRPr lang="ko-KR" altLang="en-US"/>
        </a:p>
      </dgm:t>
    </dgm:pt>
    <dgm:pt modelId="{350D36EF-B0E3-4115-BA04-CDB083A5D464}" type="pres">
      <dgm:prSet presAssocID="{FF9B20BE-00CB-4A92-B096-90744E6B97E2}" presName="hierChild4" presStyleCnt="0"/>
      <dgm:spPr/>
    </dgm:pt>
    <dgm:pt modelId="{231EDDC6-4EA1-4F4B-A711-D09D51AE91E7}" type="pres">
      <dgm:prSet presAssocID="{FF9B20BE-00CB-4A92-B096-90744E6B97E2}" presName="hierChild5" presStyleCnt="0"/>
      <dgm:spPr/>
    </dgm:pt>
    <dgm:pt modelId="{E3EE1D8E-7401-4879-932B-68F0694E863B}" type="pres">
      <dgm:prSet presAssocID="{AFF72069-1E51-4F1C-B3FE-926CE7500B24}" presName="Name37" presStyleLbl="parChTrans1D3" presStyleIdx="9" presStyleCnt="42" custSzX="155691" custSzY="1940253"/>
      <dgm:spPr/>
      <dgm:t>
        <a:bodyPr/>
        <a:lstStyle/>
        <a:p>
          <a:pPr latinLnBrk="1"/>
          <a:endParaRPr lang="ko-KR" altLang="en-US"/>
        </a:p>
      </dgm:t>
    </dgm:pt>
    <dgm:pt modelId="{52B4EA6D-7080-4BB3-B7ED-9305502F293B}" type="pres">
      <dgm:prSet presAssocID="{36FC5F12-049A-4796-8D7C-5EF154258C8A}" presName="hierRoot2" presStyleCnt="0">
        <dgm:presLayoutVars>
          <dgm:hierBranch val="init"/>
        </dgm:presLayoutVars>
      </dgm:prSet>
      <dgm:spPr/>
    </dgm:pt>
    <dgm:pt modelId="{A9CE579C-1D2D-4840-A56D-28E3F6548789}" type="pres">
      <dgm:prSet presAssocID="{36FC5F12-049A-4796-8D7C-5EF154258C8A}" presName="rootComposite" presStyleCnt="0"/>
      <dgm:spPr/>
    </dgm:pt>
    <dgm:pt modelId="{0A7B8C6B-0466-4116-90AE-0B8ABC40B8A3}" type="pres">
      <dgm:prSet presAssocID="{36FC5F12-049A-4796-8D7C-5EF154258C8A}" presName="rootText" presStyleLbl="node3" presStyleIdx="9" presStyleCnt="42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228845-9FD0-4665-AC00-575A0B27A18F}" type="pres">
      <dgm:prSet presAssocID="{36FC5F12-049A-4796-8D7C-5EF154258C8A}" presName="rootConnector" presStyleLbl="node3" presStyleIdx="9" presStyleCnt="42"/>
      <dgm:spPr/>
      <dgm:t>
        <a:bodyPr/>
        <a:lstStyle/>
        <a:p>
          <a:pPr latinLnBrk="1"/>
          <a:endParaRPr lang="ko-KR" altLang="en-US"/>
        </a:p>
      </dgm:t>
    </dgm:pt>
    <dgm:pt modelId="{256CC5C5-9572-4944-9796-83EB5303B70F}" type="pres">
      <dgm:prSet presAssocID="{36FC5F12-049A-4796-8D7C-5EF154258C8A}" presName="hierChild4" presStyleCnt="0"/>
      <dgm:spPr/>
    </dgm:pt>
    <dgm:pt modelId="{814FAEB0-8313-4919-B9F9-F4333F607474}" type="pres">
      <dgm:prSet presAssocID="{36FC5F12-049A-4796-8D7C-5EF154258C8A}" presName="hierChild5" presStyleCnt="0"/>
      <dgm:spPr/>
    </dgm:pt>
    <dgm:pt modelId="{EB190613-FF15-418A-ACF5-1C944F2C4463}" type="pres">
      <dgm:prSet presAssocID="{E0B4CE21-0116-46E3-9468-02679A54792A}" presName="Name37" presStyleLbl="parChTrans1D3" presStyleIdx="10" presStyleCnt="42" custSzX="155691" custSzY="2472137"/>
      <dgm:spPr/>
      <dgm:t>
        <a:bodyPr/>
        <a:lstStyle/>
        <a:p>
          <a:pPr latinLnBrk="1"/>
          <a:endParaRPr lang="ko-KR" altLang="en-US"/>
        </a:p>
      </dgm:t>
    </dgm:pt>
    <dgm:pt modelId="{7EE8DBD1-795E-4CCE-BEBB-AA357CB7BAC0}" type="pres">
      <dgm:prSet presAssocID="{6D4E831F-42FF-4A5D-9B35-4F9DD4519268}" presName="hierRoot2" presStyleCnt="0">
        <dgm:presLayoutVars>
          <dgm:hierBranch val="init"/>
        </dgm:presLayoutVars>
      </dgm:prSet>
      <dgm:spPr/>
    </dgm:pt>
    <dgm:pt modelId="{01F5EC1E-3ABC-45AC-B261-7CF411FCCD64}" type="pres">
      <dgm:prSet presAssocID="{6D4E831F-42FF-4A5D-9B35-4F9DD4519268}" presName="rootComposite" presStyleCnt="0"/>
      <dgm:spPr/>
    </dgm:pt>
    <dgm:pt modelId="{3E304437-7093-4B0F-80F2-A1F079E0A9AD}" type="pres">
      <dgm:prSet presAssocID="{6D4E831F-42FF-4A5D-9B35-4F9DD4519268}" presName="rootText" presStyleLbl="node3" presStyleIdx="10" presStyleCnt="42" custScaleX="367810" custScaleY="195955" custLinFactNeighborX="-9671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A97024-7ABB-49AE-9F35-99DD5BACC00C}" type="pres">
      <dgm:prSet presAssocID="{6D4E831F-42FF-4A5D-9B35-4F9DD4519268}" presName="rootConnector" presStyleLbl="node3" presStyleIdx="10" presStyleCnt="42"/>
      <dgm:spPr/>
      <dgm:t>
        <a:bodyPr/>
        <a:lstStyle/>
        <a:p>
          <a:pPr latinLnBrk="1"/>
          <a:endParaRPr lang="ko-KR" altLang="en-US"/>
        </a:p>
      </dgm:t>
    </dgm:pt>
    <dgm:pt modelId="{A4A974C0-B617-44AE-85E9-F1DCA82C1B96}" type="pres">
      <dgm:prSet presAssocID="{6D4E831F-42FF-4A5D-9B35-4F9DD4519268}" presName="hierChild4" presStyleCnt="0"/>
      <dgm:spPr/>
    </dgm:pt>
    <dgm:pt modelId="{14D209AC-4E64-46C4-B7E0-280A32195D3C}" type="pres">
      <dgm:prSet presAssocID="{6D4E831F-42FF-4A5D-9B35-4F9DD4519268}" presName="hierChild5" presStyleCnt="0"/>
      <dgm:spPr/>
    </dgm:pt>
    <dgm:pt modelId="{52ABDF80-E8D6-4B00-A71D-A0245F14DA57}" type="pres">
      <dgm:prSet presAssocID="{4D0F151B-ADD8-45FE-8CB4-8ED570FD7B24}" presName="Name37" presStyleLbl="parChTrans1D3" presStyleIdx="11" presStyleCnt="42" custSzX="161503" custSzY="3004021"/>
      <dgm:spPr/>
      <dgm:t>
        <a:bodyPr/>
        <a:lstStyle/>
        <a:p>
          <a:pPr latinLnBrk="1"/>
          <a:endParaRPr lang="ko-KR" altLang="en-US"/>
        </a:p>
      </dgm:t>
    </dgm:pt>
    <dgm:pt modelId="{7BDE97F1-3A1B-408C-8EF2-B5915798B42D}" type="pres">
      <dgm:prSet presAssocID="{977AB254-0D72-4236-B8B4-6DFB62F3FBE4}" presName="hierRoot2" presStyleCnt="0">
        <dgm:presLayoutVars>
          <dgm:hierBranch val="init"/>
        </dgm:presLayoutVars>
      </dgm:prSet>
      <dgm:spPr/>
    </dgm:pt>
    <dgm:pt modelId="{00843038-4CB1-4F33-AE25-4E296565F869}" type="pres">
      <dgm:prSet presAssocID="{977AB254-0D72-4236-B8B4-6DFB62F3FBE4}" presName="rootComposite" presStyleCnt="0"/>
      <dgm:spPr/>
    </dgm:pt>
    <dgm:pt modelId="{3E3E20FC-966E-4839-94C7-F7DE73921297}" type="pres">
      <dgm:prSet presAssocID="{977AB254-0D72-4236-B8B4-6DFB62F3FBE4}" presName="rootText" presStyleLbl="node3" presStyleIdx="11" presStyleCnt="42" custScaleX="367810" custScaleY="195955" custLinFactNeighborX="-96151" custLinFactNeighborY="-1598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DBE262-8A02-49D8-861B-AC63464068B7}" type="pres">
      <dgm:prSet presAssocID="{977AB254-0D72-4236-B8B4-6DFB62F3FBE4}" presName="rootConnector" presStyleLbl="node3" presStyleIdx="11" presStyleCnt="42"/>
      <dgm:spPr/>
      <dgm:t>
        <a:bodyPr/>
        <a:lstStyle/>
        <a:p>
          <a:pPr latinLnBrk="1"/>
          <a:endParaRPr lang="ko-KR" altLang="en-US"/>
        </a:p>
      </dgm:t>
    </dgm:pt>
    <dgm:pt modelId="{9E2637F0-DB97-4B91-A55A-4F160708F5FB}" type="pres">
      <dgm:prSet presAssocID="{977AB254-0D72-4236-B8B4-6DFB62F3FBE4}" presName="hierChild4" presStyleCnt="0"/>
      <dgm:spPr/>
    </dgm:pt>
    <dgm:pt modelId="{D10DF4B9-908F-4225-95CF-258105126562}" type="pres">
      <dgm:prSet presAssocID="{977AB254-0D72-4236-B8B4-6DFB62F3FBE4}" presName="hierChild5" presStyleCnt="0"/>
      <dgm:spPr/>
    </dgm:pt>
    <dgm:pt modelId="{A4ECBA70-A27E-47E2-9F0B-CE5D2FBDFB53}" type="pres">
      <dgm:prSet presAssocID="{75871C5A-2E4B-48CD-A059-BB58E3B00261}" presName="Name37" presStyleLbl="parChTrans1D3" presStyleIdx="12" presStyleCnt="42" custSzX="475169" custSzY="3535905"/>
      <dgm:spPr/>
      <dgm:t>
        <a:bodyPr/>
        <a:lstStyle/>
        <a:p>
          <a:pPr latinLnBrk="1"/>
          <a:endParaRPr lang="ko-KR" altLang="en-US"/>
        </a:p>
      </dgm:t>
    </dgm:pt>
    <dgm:pt modelId="{D142DAB4-B9EB-4606-98C5-D5D9BE1DB7A3}" type="pres">
      <dgm:prSet presAssocID="{80F02A8C-0A77-4AE8-B8D7-C0654B8A00FB}" presName="hierRoot2" presStyleCnt="0">
        <dgm:presLayoutVars>
          <dgm:hierBranch val="init"/>
        </dgm:presLayoutVars>
      </dgm:prSet>
      <dgm:spPr/>
    </dgm:pt>
    <dgm:pt modelId="{048243FD-5B08-4E29-839C-489AF357E6C6}" type="pres">
      <dgm:prSet presAssocID="{80F02A8C-0A77-4AE8-B8D7-C0654B8A00FB}" presName="rootComposite" presStyleCnt="0"/>
      <dgm:spPr/>
    </dgm:pt>
    <dgm:pt modelId="{D43C1C1F-C8E2-48C4-856C-29552D2AC3AC}" type="pres">
      <dgm:prSet presAssocID="{80F02A8C-0A77-4AE8-B8D7-C0654B8A00FB}" presName="rootText" presStyleLbl="node3" presStyleIdx="12" presStyleCnt="42" custScaleX="367810" custScaleY="195955" custLinFactNeighborX="-74121" custLinFactNeighborY="-336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0E0DC7-17A7-4269-A0A8-4E00759D8F61}" type="pres">
      <dgm:prSet presAssocID="{80F02A8C-0A77-4AE8-B8D7-C0654B8A00FB}" presName="rootConnector" presStyleLbl="node3" presStyleIdx="12" presStyleCnt="42"/>
      <dgm:spPr/>
      <dgm:t>
        <a:bodyPr/>
        <a:lstStyle/>
        <a:p>
          <a:pPr latinLnBrk="1"/>
          <a:endParaRPr lang="ko-KR" altLang="en-US"/>
        </a:p>
      </dgm:t>
    </dgm:pt>
    <dgm:pt modelId="{B8802367-ABC7-473F-B3F9-365CB024B3B0}" type="pres">
      <dgm:prSet presAssocID="{80F02A8C-0A77-4AE8-B8D7-C0654B8A00FB}" presName="hierChild4" presStyleCnt="0"/>
      <dgm:spPr/>
    </dgm:pt>
    <dgm:pt modelId="{98649594-8959-4BAA-936C-EBF02C5ED787}" type="pres">
      <dgm:prSet presAssocID="{80F02A8C-0A77-4AE8-B8D7-C0654B8A00FB}" presName="hierChild5" presStyleCnt="0"/>
      <dgm:spPr/>
    </dgm:pt>
    <dgm:pt modelId="{69B56012-796F-472F-B395-596C2CA7FFBC}" type="pres">
      <dgm:prSet presAssocID="{C7036FCD-DAAA-4CFC-9DF4-2E5EAAD28BB2}" presName="Name37" presStyleLbl="parChTrans1D3" presStyleIdx="13" presStyleCnt="42" custSzX="475169" custSzY="4599673"/>
      <dgm:spPr/>
      <dgm:t>
        <a:bodyPr/>
        <a:lstStyle/>
        <a:p>
          <a:pPr latinLnBrk="1"/>
          <a:endParaRPr lang="ko-KR" altLang="en-US"/>
        </a:p>
      </dgm:t>
    </dgm:pt>
    <dgm:pt modelId="{78A3077C-AF49-422C-8F4A-9B625DEEFA3B}" type="pres">
      <dgm:prSet presAssocID="{E0B32680-D766-4A61-89FE-678F90F1A513}" presName="hierRoot2" presStyleCnt="0">
        <dgm:presLayoutVars>
          <dgm:hierBranch val="init"/>
        </dgm:presLayoutVars>
      </dgm:prSet>
      <dgm:spPr/>
    </dgm:pt>
    <dgm:pt modelId="{43FBBC3C-94BB-453E-A696-5033FF94CD7A}" type="pres">
      <dgm:prSet presAssocID="{E0B32680-D766-4A61-89FE-678F90F1A513}" presName="rootComposite" presStyleCnt="0"/>
      <dgm:spPr/>
    </dgm:pt>
    <dgm:pt modelId="{B3980D37-F05D-41AA-99A8-32704D0F102D}" type="pres">
      <dgm:prSet presAssocID="{E0B32680-D766-4A61-89FE-678F90F1A513}" presName="rootText" presStyleLbl="node3" presStyleIdx="13" presStyleCnt="42" custScaleX="367810" custScaleY="195955" custLinFactNeighborX="-74888" custLinFactNeighborY="-679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387BA2-80DD-45AE-8DC4-9D765E48F512}" type="pres">
      <dgm:prSet presAssocID="{E0B32680-D766-4A61-89FE-678F90F1A513}" presName="rootConnector" presStyleLbl="node3" presStyleIdx="13" presStyleCnt="42"/>
      <dgm:spPr/>
      <dgm:t>
        <a:bodyPr/>
        <a:lstStyle/>
        <a:p>
          <a:pPr latinLnBrk="1"/>
          <a:endParaRPr lang="ko-KR" altLang="en-US"/>
        </a:p>
      </dgm:t>
    </dgm:pt>
    <dgm:pt modelId="{4FECFC49-89D0-4DDC-A820-D2AB3C911D7B}" type="pres">
      <dgm:prSet presAssocID="{E0B32680-D766-4A61-89FE-678F90F1A513}" presName="hierChild4" presStyleCnt="0"/>
      <dgm:spPr/>
    </dgm:pt>
    <dgm:pt modelId="{57F2E4DB-A977-415E-B0D2-5B7F044EDB12}" type="pres">
      <dgm:prSet presAssocID="{E0B32680-D766-4A61-89FE-678F90F1A513}" presName="hierChild5" presStyleCnt="0"/>
      <dgm:spPr/>
    </dgm:pt>
    <dgm:pt modelId="{06825CC2-9D1B-4543-91C7-3114CB012B14}" type="pres">
      <dgm:prSet presAssocID="{51DF401B-3009-437A-A955-18FF3EA04887}" presName="Name37" presStyleLbl="parChTrans1D3" presStyleIdx="14" presStyleCnt="42"/>
      <dgm:spPr/>
      <dgm:t>
        <a:bodyPr/>
        <a:lstStyle/>
        <a:p>
          <a:pPr latinLnBrk="1"/>
          <a:endParaRPr lang="ko-KR" altLang="en-US"/>
        </a:p>
      </dgm:t>
    </dgm:pt>
    <dgm:pt modelId="{03867606-6418-4644-9669-2FE3FC61D4C3}" type="pres">
      <dgm:prSet presAssocID="{873F480D-3E69-4143-BCEC-80586EEED21C}" presName="hierRoot2" presStyleCnt="0">
        <dgm:presLayoutVars>
          <dgm:hierBranch val="init"/>
        </dgm:presLayoutVars>
      </dgm:prSet>
      <dgm:spPr/>
    </dgm:pt>
    <dgm:pt modelId="{6AF137A6-CF90-4E5C-87CE-272334CFD637}" type="pres">
      <dgm:prSet presAssocID="{873F480D-3E69-4143-BCEC-80586EEED21C}" presName="rootComposite" presStyleCnt="0"/>
      <dgm:spPr/>
    </dgm:pt>
    <dgm:pt modelId="{26ABF2A7-EE63-426E-AF9A-635B6CDE09F2}" type="pres">
      <dgm:prSet presAssocID="{873F480D-3E69-4143-BCEC-80586EEED21C}" presName="rootText" presStyleLbl="node3" presStyleIdx="14" presStyleCnt="42" custScaleX="367810" custScaleY="195955" custLinFactNeighborX="-73111" custLinFactNeighborY="-9473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ABAD18-A7A9-479A-89B9-FE8BBEFC7DF1}" type="pres">
      <dgm:prSet presAssocID="{873F480D-3E69-4143-BCEC-80586EEED21C}" presName="rootConnector" presStyleLbl="node3" presStyleIdx="14" presStyleCnt="42"/>
      <dgm:spPr/>
      <dgm:t>
        <a:bodyPr/>
        <a:lstStyle/>
        <a:p>
          <a:pPr latinLnBrk="1"/>
          <a:endParaRPr lang="ko-KR" altLang="en-US"/>
        </a:p>
      </dgm:t>
    </dgm:pt>
    <dgm:pt modelId="{6BC37778-05C5-4EE1-8445-156180A765CB}" type="pres">
      <dgm:prSet presAssocID="{873F480D-3E69-4143-BCEC-80586EEED21C}" presName="hierChild4" presStyleCnt="0"/>
      <dgm:spPr/>
    </dgm:pt>
    <dgm:pt modelId="{7F4E2E9E-2233-4F10-9BCA-295C448E3CB3}" type="pres">
      <dgm:prSet presAssocID="{873F480D-3E69-4143-BCEC-80586EEED21C}" presName="hierChild5" presStyleCnt="0"/>
      <dgm:spPr/>
    </dgm:pt>
    <dgm:pt modelId="{33335B04-3E7D-4D9B-BCF6-8CDBA90B8BFB}" type="pres">
      <dgm:prSet presAssocID="{5D245822-2E33-4B1E-A8C8-AA9843DE0E88}" presName="Name37" presStyleLbl="parChTrans1D3" presStyleIdx="15" presStyleCnt="42"/>
      <dgm:spPr/>
      <dgm:t>
        <a:bodyPr/>
        <a:lstStyle/>
        <a:p>
          <a:pPr latinLnBrk="1"/>
          <a:endParaRPr lang="ko-KR" altLang="en-US"/>
        </a:p>
      </dgm:t>
    </dgm:pt>
    <dgm:pt modelId="{0F517F3A-360D-4536-9042-70239D39D0C4}" type="pres">
      <dgm:prSet presAssocID="{8E666157-3478-450E-9ECE-EA730C6616C9}" presName="hierRoot2" presStyleCnt="0">
        <dgm:presLayoutVars>
          <dgm:hierBranch val="init"/>
        </dgm:presLayoutVars>
      </dgm:prSet>
      <dgm:spPr/>
    </dgm:pt>
    <dgm:pt modelId="{FA4E3CDF-F5CD-44A7-8BA1-E482A3AFF1B4}" type="pres">
      <dgm:prSet presAssocID="{8E666157-3478-450E-9ECE-EA730C6616C9}" presName="rootComposite" presStyleCnt="0"/>
      <dgm:spPr/>
    </dgm:pt>
    <dgm:pt modelId="{ADEE1DCA-DBFE-40AF-A927-8BC82000D1DA}" type="pres">
      <dgm:prSet presAssocID="{8E666157-3478-450E-9ECE-EA730C6616C9}" presName="rootText" presStyleLbl="node3" presStyleIdx="15" presStyleCnt="42" custScaleX="367810" custScaleY="195955" custLinFactY="-26958" custLinFactNeighborX="-7387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974AA3-587C-4A7B-BCBF-F8995F8C0791}" type="pres">
      <dgm:prSet presAssocID="{8E666157-3478-450E-9ECE-EA730C6616C9}" presName="rootConnector" presStyleLbl="node3" presStyleIdx="15" presStyleCnt="42"/>
      <dgm:spPr/>
      <dgm:t>
        <a:bodyPr/>
        <a:lstStyle/>
        <a:p>
          <a:pPr latinLnBrk="1"/>
          <a:endParaRPr lang="ko-KR" altLang="en-US"/>
        </a:p>
      </dgm:t>
    </dgm:pt>
    <dgm:pt modelId="{124D044B-6F8D-4246-98B1-1BD57A91C674}" type="pres">
      <dgm:prSet presAssocID="{8E666157-3478-450E-9ECE-EA730C6616C9}" presName="hierChild4" presStyleCnt="0"/>
      <dgm:spPr/>
    </dgm:pt>
    <dgm:pt modelId="{24B94DA2-19A9-482D-BFD4-00624516DDF5}" type="pres">
      <dgm:prSet presAssocID="{8E666157-3478-450E-9ECE-EA730C6616C9}" presName="hierChild5" presStyleCnt="0"/>
      <dgm:spPr/>
    </dgm:pt>
    <dgm:pt modelId="{A4E4A175-5583-4B30-A005-E0A866109CF4}" type="pres">
      <dgm:prSet presAssocID="{4316993C-3BF2-4EAD-B074-528368EA8824}" presName="hierChild5" presStyleCnt="0"/>
      <dgm:spPr/>
    </dgm:pt>
    <dgm:pt modelId="{48FE8ABF-F495-462F-B492-773DCAFC49A9}" type="pres">
      <dgm:prSet presAssocID="{E7C521D2-3B78-49BB-8381-4686C0B5D645}" presName="Name37" presStyleLbl="parChTrans1D2" presStyleIdx="2" presStyleCnt="6" custSzX="2388903" custSzY="157317"/>
      <dgm:spPr/>
      <dgm:t>
        <a:bodyPr/>
        <a:lstStyle/>
        <a:p>
          <a:pPr latinLnBrk="1"/>
          <a:endParaRPr lang="ko-KR" altLang="en-US"/>
        </a:p>
      </dgm:t>
    </dgm:pt>
    <dgm:pt modelId="{179F7F62-C9DE-4698-8792-D2A82F98C9B5}" type="pres">
      <dgm:prSet presAssocID="{18315E80-00B7-427D-A3C7-03C267E1C17C}" presName="hierRoot2" presStyleCnt="0">
        <dgm:presLayoutVars>
          <dgm:hierBranch val="init"/>
        </dgm:presLayoutVars>
      </dgm:prSet>
      <dgm:spPr/>
    </dgm:pt>
    <dgm:pt modelId="{7A877F4E-D6D7-4422-B153-6535C175B02C}" type="pres">
      <dgm:prSet presAssocID="{18315E80-00B7-427D-A3C7-03C267E1C17C}" presName="rootComposite" presStyleCnt="0"/>
      <dgm:spPr/>
    </dgm:pt>
    <dgm:pt modelId="{9236F01D-27BD-4EF4-A838-B8B3B8B7C6C8}" type="pres">
      <dgm:prSet presAssocID="{18315E80-00B7-427D-A3C7-03C267E1C17C}" presName="rootText" presStyleLbl="node2" presStyleIdx="2" presStyleCnt="6" custScaleX="367810" custScaleY="195955" custLinFactNeighborX="-688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09B7F5-AC46-4C92-88E6-FD3B45D2C760}" type="pres">
      <dgm:prSet presAssocID="{18315E80-00B7-427D-A3C7-03C267E1C17C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67FE782B-2DA5-47E6-9FCA-F9C9CDF8A4FE}" type="pres">
      <dgm:prSet presAssocID="{18315E80-00B7-427D-A3C7-03C267E1C17C}" presName="hierChild4" presStyleCnt="0"/>
      <dgm:spPr/>
    </dgm:pt>
    <dgm:pt modelId="{29DFACC4-8765-4750-9E06-563C1E75CF52}" type="pres">
      <dgm:prSet presAssocID="{0316AD5D-AAEE-44C5-AA61-64D6DDBF6484}" presName="Name37" presStyleLbl="parChTrans1D3" presStyleIdx="16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8436EDE4-53FA-4300-8CFE-C6F912DB81E4}" type="pres">
      <dgm:prSet presAssocID="{8EB1B388-00B5-4290-84F3-31DBF9D873FC}" presName="hierRoot2" presStyleCnt="0">
        <dgm:presLayoutVars>
          <dgm:hierBranch val="init"/>
        </dgm:presLayoutVars>
      </dgm:prSet>
      <dgm:spPr/>
    </dgm:pt>
    <dgm:pt modelId="{7DF9AA08-E558-454F-AD0D-1B963D4AC4A7}" type="pres">
      <dgm:prSet presAssocID="{8EB1B388-00B5-4290-84F3-31DBF9D873FC}" presName="rootComposite" presStyleCnt="0"/>
      <dgm:spPr/>
    </dgm:pt>
    <dgm:pt modelId="{C10F490F-1B7F-40C6-866D-625C49A0EE0D}" type="pres">
      <dgm:prSet presAssocID="{8EB1B388-00B5-4290-84F3-31DBF9D873FC}" presName="rootText" presStyleLbl="node3" presStyleIdx="16" presStyleCnt="42" custScaleX="367810" custScaleY="195955" custLinFactNeighborX="-688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BDF5F1-BE18-4057-9B98-A10E4F4DF417}" type="pres">
      <dgm:prSet presAssocID="{8EB1B388-00B5-4290-84F3-31DBF9D873FC}" presName="rootConnector" presStyleLbl="node3" presStyleIdx="16" presStyleCnt="42"/>
      <dgm:spPr/>
      <dgm:t>
        <a:bodyPr/>
        <a:lstStyle/>
        <a:p>
          <a:pPr latinLnBrk="1"/>
          <a:endParaRPr lang="ko-KR" altLang="en-US"/>
        </a:p>
      </dgm:t>
    </dgm:pt>
    <dgm:pt modelId="{BD8D08C0-C551-4B28-9281-571FC74956D0}" type="pres">
      <dgm:prSet presAssocID="{8EB1B388-00B5-4290-84F3-31DBF9D873FC}" presName="hierChild4" presStyleCnt="0"/>
      <dgm:spPr/>
    </dgm:pt>
    <dgm:pt modelId="{3FBF5157-53B4-49A6-A4B9-C9E607E2B194}" type="pres">
      <dgm:prSet presAssocID="{8EB1B388-00B5-4290-84F3-31DBF9D873FC}" presName="hierChild5" presStyleCnt="0"/>
      <dgm:spPr/>
    </dgm:pt>
    <dgm:pt modelId="{066D3EEE-82B8-4E90-A647-DE0A2AB78E3B}" type="pres">
      <dgm:prSet presAssocID="{C808FED2-D670-42CB-97C6-3DD880F3E4F7}" presName="Name37" presStyleLbl="parChTrans1D3" presStyleIdx="17" presStyleCnt="42" custSzX="416234" custSzY="1940253"/>
      <dgm:spPr/>
      <dgm:t>
        <a:bodyPr/>
        <a:lstStyle/>
        <a:p>
          <a:pPr latinLnBrk="1"/>
          <a:endParaRPr lang="ko-KR" altLang="en-US"/>
        </a:p>
      </dgm:t>
    </dgm:pt>
    <dgm:pt modelId="{D6203855-C8F7-4442-9C7B-FEF85D7B5F5D}" type="pres">
      <dgm:prSet presAssocID="{FA7B0F7E-A0ED-4486-88B5-FF9D10F2A28E}" presName="hierRoot2" presStyleCnt="0">
        <dgm:presLayoutVars>
          <dgm:hierBranch val="init"/>
        </dgm:presLayoutVars>
      </dgm:prSet>
      <dgm:spPr/>
    </dgm:pt>
    <dgm:pt modelId="{70CB9855-CE2F-4022-8369-B5F2A0C7F650}" type="pres">
      <dgm:prSet presAssocID="{FA7B0F7E-A0ED-4486-88B5-FF9D10F2A28E}" presName="rootComposite" presStyleCnt="0"/>
      <dgm:spPr/>
    </dgm:pt>
    <dgm:pt modelId="{8EA731B9-503B-4154-857B-07709B1E3943}" type="pres">
      <dgm:prSet presAssocID="{FA7B0F7E-A0ED-4486-88B5-FF9D10F2A28E}" presName="rootText" presStyleLbl="node3" presStyleIdx="17" presStyleCnt="42" custScaleX="367810" custScaleY="195955" custLinFactNeighborX="-46863" custLinFactNeighborY="-125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92C1A3-5636-4030-B3AC-4EBDABE7503A}" type="pres">
      <dgm:prSet presAssocID="{FA7B0F7E-A0ED-4486-88B5-FF9D10F2A28E}" presName="rootConnector" presStyleLbl="node3" presStyleIdx="17" presStyleCnt="42"/>
      <dgm:spPr/>
      <dgm:t>
        <a:bodyPr/>
        <a:lstStyle/>
        <a:p>
          <a:pPr latinLnBrk="1"/>
          <a:endParaRPr lang="ko-KR" altLang="en-US"/>
        </a:p>
      </dgm:t>
    </dgm:pt>
    <dgm:pt modelId="{F24472C8-0D23-4EE1-AF84-B5402DEF7934}" type="pres">
      <dgm:prSet presAssocID="{FA7B0F7E-A0ED-4486-88B5-FF9D10F2A28E}" presName="hierChild4" presStyleCnt="0"/>
      <dgm:spPr/>
    </dgm:pt>
    <dgm:pt modelId="{80ABE768-9238-4E0B-ADA6-0EB9C6BB5DDB}" type="pres">
      <dgm:prSet presAssocID="{FA7B0F7E-A0ED-4486-88B5-FF9D10F2A28E}" presName="hierChild5" presStyleCnt="0"/>
      <dgm:spPr/>
    </dgm:pt>
    <dgm:pt modelId="{3A76EDD0-509A-4532-864E-F1A2959CDCCA}" type="pres">
      <dgm:prSet presAssocID="{3005741A-90C3-4190-889B-43075AA3EFFC}" presName="Name37" presStyleLbl="parChTrans1D3" presStyleIdx="18" presStyleCnt="42" custSzX="148435" custSzY="2472137"/>
      <dgm:spPr/>
      <dgm:t>
        <a:bodyPr/>
        <a:lstStyle/>
        <a:p>
          <a:pPr latinLnBrk="1"/>
          <a:endParaRPr lang="ko-KR" altLang="en-US"/>
        </a:p>
      </dgm:t>
    </dgm:pt>
    <dgm:pt modelId="{4FCDED5F-9E0D-4CEB-A552-9805EAF91BA2}" type="pres">
      <dgm:prSet presAssocID="{BB35B6D8-9616-4B75-AFDC-954D5C4F58FE}" presName="hierRoot2" presStyleCnt="0">
        <dgm:presLayoutVars>
          <dgm:hierBranch val="init"/>
        </dgm:presLayoutVars>
      </dgm:prSet>
      <dgm:spPr/>
    </dgm:pt>
    <dgm:pt modelId="{F34A5728-D28C-4728-A3F7-D3471868A1C1}" type="pres">
      <dgm:prSet presAssocID="{BB35B6D8-9616-4B75-AFDC-954D5C4F58FE}" presName="rootComposite" presStyleCnt="0"/>
      <dgm:spPr/>
    </dgm:pt>
    <dgm:pt modelId="{EFE5EA48-FAC4-472F-B086-9F4655A06E3A}" type="pres">
      <dgm:prSet presAssocID="{BB35B6D8-9616-4B75-AFDC-954D5C4F58FE}" presName="rootText" presStyleLbl="node3" presStyleIdx="18" presStyleCnt="42" custScaleX="367810" custScaleY="195955" custLinFactNeighborX="-695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226A36-E473-4CD5-92B9-54334DB61E0D}" type="pres">
      <dgm:prSet presAssocID="{BB35B6D8-9616-4B75-AFDC-954D5C4F58FE}" presName="rootConnector" presStyleLbl="node3" presStyleIdx="18" presStyleCnt="42"/>
      <dgm:spPr/>
      <dgm:t>
        <a:bodyPr/>
        <a:lstStyle/>
        <a:p>
          <a:pPr latinLnBrk="1"/>
          <a:endParaRPr lang="ko-KR" altLang="en-US"/>
        </a:p>
      </dgm:t>
    </dgm:pt>
    <dgm:pt modelId="{40B62BCD-5E40-4939-BFB5-91589ED1CBB5}" type="pres">
      <dgm:prSet presAssocID="{BB35B6D8-9616-4B75-AFDC-954D5C4F58FE}" presName="hierChild4" presStyleCnt="0"/>
      <dgm:spPr/>
    </dgm:pt>
    <dgm:pt modelId="{156E2E46-B6C1-4EC5-8056-D4ECBEF98537}" type="pres">
      <dgm:prSet presAssocID="{BB35B6D8-9616-4B75-AFDC-954D5C4F58FE}" presName="hierChild5" presStyleCnt="0"/>
      <dgm:spPr/>
    </dgm:pt>
    <dgm:pt modelId="{2EF57220-C369-43F3-A775-24A719F7682F}" type="pres">
      <dgm:prSet presAssocID="{B6E0F6CA-91C6-4B15-812F-108D6268F9E0}" presName="Name37" presStyleLbl="parChTrans1D3" presStyleIdx="19" presStyleCnt="42" custSzX="155691" custSzY="3004021"/>
      <dgm:spPr/>
      <dgm:t>
        <a:bodyPr/>
        <a:lstStyle/>
        <a:p>
          <a:pPr latinLnBrk="1"/>
          <a:endParaRPr lang="ko-KR" altLang="en-US"/>
        </a:p>
      </dgm:t>
    </dgm:pt>
    <dgm:pt modelId="{0249858B-1113-4E88-8139-9030818F1FDC}" type="pres">
      <dgm:prSet presAssocID="{CC2ACF98-887D-4939-8836-6C6B502BEFC3}" presName="hierRoot2" presStyleCnt="0">
        <dgm:presLayoutVars>
          <dgm:hierBranch val="init"/>
        </dgm:presLayoutVars>
      </dgm:prSet>
      <dgm:spPr/>
    </dgm:pt>
    <dgm:pt modelId="{05EBAFCE-6EA1-46BE-AA10-9F5EC476EB7B}" type="pres">
      <dgm:prSet presAssocID="{CC2ACF98-887D-4939-8836-6C6B502BEFC3}" presName="rootComposite" presStyleCnt="0"/>
      <dgm:spPr/>
    </dgm:pt>
    <dgm:pt modelId="{E89FFE49-BE08-4772-8F61-59527DA65CB8}" type="pres">
      <dgm:prSet presAssocID="{CC2ACF98-887D-4939-8836-6C6B502BEFC3}" presName="rootText" presStyleLbl="node3" presStyleIdx="19" presStyleCnt="42" custScaleX="367810" custScaleY="195955" custLinFactNeighborX="-688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17303D-A326-4E43-843A-8E4708AEDF03}" type="pres">
      <dgm:prSet presAssocID="{CC2ACF98-887D-4939-8836-6C6B502BEFC3}" presName="rootConnector" presStyleLbl="node3" presStyleIdx="19" presStyleCnt="42"/>
      <dgm:spPr/>
      <dgm:t>
        <a:bodyPr/>
        <a:lstStyle/>
        <a:p>
          <a:pPr latinLnBrk="1"/>
          <a:endParaRPr lang="ko-KR" altLang="en-US"/>
        </a:p>
      </dgm:t>
    </dgm:pt>
    <dgm:pt modelId="{AC996FCD-918A-40D9-A800-58DACB4A2072}" type="pres">
      <dgm:prSet presAssocID="{CC2ACF98-887D-4939-8836-6C6B502BEFC3}" presName="hierChild4" presStyleCnt="0"/>
      <dgm:spPr/>
    </dgm:pt>
    <dgm:pt modelId="{E3DBF6A8-DB8C-458D-92DB-149F6BAC33B2}" type="pres">
      <dgm:prSet presAssocID="{CC2ACF98-887D-4939-8836-6C6B502BEFC3}" presName="hierChild5" presStyleCnt="0"/>
      <dgm:spPr/>
    </dgm:pt>
    <dgm:pt modelId="{52ACCEE8-973D-44AE-B25C-8B22066B8D78}" type="pres">
      <dgm:prSet presAssocID="{56E2332D-F4C6-4E10-8DC9-DB8A2F03E252}" presName="Name37" presStyleLbl="parChTrans1D3" presStyleIdx="20" presStyleCnt="42" custSzX="155691" custSzY="3535905"/>
      <dgm:spPr/>
      <dgm:t>
        <a:bodyPr/>
        <a:lstStyle/>
        <a:p>
          <a:pPr latinLnBrk="1"/>
          <a:endParaRPr lang="ko-KR" altLang="en-US"/>
        </a:p>
      </dgm:t>
    </dgm:pt>
    <dgm:pt modelId="{09E3B87F-7066-4E61-973A-982C412D2AD6}" type="pres">
      <dgm:prSet presAssocID="{495A856A-892E-484D-9B74-31D0C1B51368}" presName="hierRoot2" presStyleCnt="0">
        <dgm:presLayoutVars>
          <dgm:hierBranch val="init"/>
        </dgm:presLayoutVars>
      </dgm:prSet>
      <dgm:spPr/>
    </dgm:pt>
    <dgm:pt modelId="{0DA8EA62-01E0-48B3-B358-66D95A187E70}" type="pres">
      <dgm:prSet presAssocID="{495A856A-892E-484D-9B74-31D0C1B51368}" presName="rootComposite" presStyleCnt="0"/>
      <dgm:spPr/>
    </dgm:pt>
    <dgm:pt modelId="{E44CCC77-B77D-4AE1-843D-C21491183C21}" type="pres">
      <dgm:prSet presAssocID="{495A856A-892E-484D-9B74-31D0C1B51368}" presName="rootText" presStyleLbl="node3" presStyleIdx="20" presStyleCnt="42" custScaleX="367810" custScaleY="195955" custLinFactNeighborX="-688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3EFC21-474C-4CC9-B9F9-72C6BC4D53F2}" type="pres">
      <dgm:prSet presAssocID="{495A856A-892E-484D-9B74-31D0C1B51368}" presName="rootConnector" presStyleLbl="node3" presStyleIdx="20" presStyleCnt="42"/>
      <dgm:spPr/>
      <dgm:t>
        <a:bodyPr/>
        <a:lstStyle/>
        <a:p>
          <a:pPr latinLnBrk="1"/>
          <a:endParaRPr lang="ko-KR" altLang="en-US"/>
        </a:p>
      </dgm:t>
    </dgm:pt>
    <dgm:pt modelId="{0AD312B0-4873-459D-A711-DE4094B0874D}" type="pres">
      <dgm:prSet presAssocID="{495A856A-892E-484D-9B74-31D0C1B51368}" presName="hierChild4" presStyleCnt="0"/>
      <dgm:spPr/>
    </dgm:pt>
    <dgm:pt modelId="{3E524D70-1D02-49E4-9CAF-3D704DB3C83D}" type="pres">
      <dgm:prSet presAssocID="{495A856A-892E-484D-9B74-31D0C1B51368}" presName="hierChild5" presStyleCnt="0"/>
      <dgm:spPr/>
    </dgm:pt>
    <dgm:pt modelId="{6CADF4C4-F90C-4C44-B6D7-ED3A19678F5D}" type="pres">
      <dgm:prSet presAssocID="{527E1A00-E136-454B-B228-C3FBA16596F4}" presName="Name37" presStyleLbl="parChTrans1D3" presStyleIdx="21" presStyleCnt="42" custSzX="155691" custSzY="4067789"/>
      <dgm:spPr/>
      <dgm:t>
        <a:bodyPr/>
        <a:lstStyle/>
        <a:p>
          <a:pPr latinLnBrk="1"/>
          <a:endParaRPr lang="ko-KR" altLang="en-US"/>
        </a:p>
      </dgm:t>
    </dgm:pt>
    <dgm:pt modelId="{A1EE28D2-B37B-4874-8133-A21EF2EB6975}" type="pres">
      <dgm:prSet presAssocID="{80950043-1FF6-4D85-AC1A-2D7EE5FA0957}" presName="hierRoot2" presStyleCnt="0">
        <dgm:presLayoutVars>
          <dgm:hierBranch val="init"/>
        </dgm:presLayoutVars>
      </dgm:prSet>
      <dgm:spPr/>
    </dgm:pt>
    <dgm:pt modelId="{D9D56E22-2EC2-4DCD-8816-84FDD7D4EFB1}" type="pres">
      <dgm:prSet presAssocID="{80950043-1FF6-4D85-AC1A-2D7EE5FA0957}" presName="rootComposite" presStyleCnt="0"/>
      <dgm:spPr/>
    </dgm:pt>
    <dgm:pt modelId="{EB18E4AF-C5A7-4B01-A803-9A18B9522567}" type="pres">
      <dgm:prSet presAssocID="{80950043-1FF6-4D85-AC1A-2D7EE5FA0957}" presName="rootText" presStyleLbl="node3" presStyleIdx="21" presStyleCnt="42" custScaleX="367810" custScaleY="195955" custLinFactNeighborX="-688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9269E6-0DE3-4137-82FF-D39722A2DB50}" type="pres">
      <dgm:prSet presAssocID="{80950043-1FF6-4D85-AC1A-2D7EE5FA0957}" presName="rootConnector" presStyleLbl="node3" presStyleIdx="21" presStyleCnt="42"/>
      <dgm:spPr/>
      <dgm:t>
        <a:bodyPr/>
        <a:lstStyle/>
        <a:p>
          <a:pPr latinLnBrk="1"/>
          <a:endParaRPr lang="ko-KR" altLang="en-US"/>
        </a:p>
      </dgm:t>
    </dgm:pt>
    <dgm:pt modelId="{A2DF5812-D457-4678-98D2-7857EBF2EBE4}" type="pres">
      <dgm:prSet presAssocID="{80950043-1FF6-4D85-AC1A-2D7EE5FA0957}" presName="hierChild4" presStyleCnt="0"/>
      <dgm:spPr/>
    </dgm:pt>
    <dgm:pt modelId="{EEAB43B7-9F02-487D-AA7F-4E2213182734}" type="pres">
      <dgm:prSet presAssocID="{80950043-1FF6-4D85-AC1A-2D7EE5FA0957}" presName="hierChild5" presStyleCnt="0"/>
      <dgm:spPr/>
    </dgm:pt>
    <dgm:pt modelId="{9AAD910A-D2E4-4421-94DB-37F5E75C700D}" type="pres">
      <dgm:prSet presAssocID="{1BB41221-D04F-4F59-8380-14B84AFA5A03}" presName="Name37" presStyleLbl="parChTrans1D3" presStyleIdx="22" presStyleCnt="42"/>
      <dgm:spPr/>
      <dgm:t>
        <a:bodyPr/>
        <a:lstStyle/>
        <a:p>
          <a:pPr latinLnBrk="1"/>
          <a:endParaRPr lang="ko-KR" altLang="en-US"/>
        </a:p>
      </dgm:t>
    </dgm:pt>
    <dgm:pt modelId="{AE310C0C-60B6-40FD-B053-B8A9F12908AD}" type="pres">
      <dgm:prSet presAssocID="{72784CE0-E420-47BE-A25E-8677F9D573FF}" presName="hierRoot2" presStyleCnt="0">
        <dgm:presLayoutVars>
          <dgm:hierBranch val="init"/>
        </dgm:presLayoutVars>
      </dgm:prSet>
      <dgm:spPr/>
    </dgm:pt>
    <dgm:pt modelId="{597A7418-1717-4241-935B-80608AF54760}" type="pres">
      <dgm:prSet presAssocID="{72784CE0-E420-47BE-A25E-8677F9D573FF}" presName="rootComposite" presStyleCnt="0"/>
      <dgm:spPr/>
    </dgm:pt>
    <dgm:pt modelId="{D215955E-493C-42BD-B084-A56C1E5EC2D1}" type="pres">
      <dgm:prSet presAssocID="{72784CE0-E420-47BE-A25E-8677F9D573FF}" presName="rootText" presStyleLbl="node3" presStyleIdx="22" presStyleCnt="42" custScaleX="367810" custScaleY="195955" custLinFactNeighborX="-6700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90B133-94AB-44F1-8522-AD8EA28D8C16}" type="pres">
      <dgm:prSet presAssocID="{72784CE0-E420-47BE-A25E-8677F9D573FF}" presName="rootConnector" presStyleLbl="node3" presStyleIdx="22" presStyleCnt="42"/>
      <dgm:spPr/>
      <dgm:t>
        <a:bodyPr/>
        <a:lstStyle/>
        <a:p>
          <a:pPr latinLnBrk="1"/>
          <a:endParaRPr lang="ko-KR" altLang="en-US"/>
        </a:p>
      </dgm:t>
    </dgm:pt>
    <dgm:pt modelId="{82908567-0883-42AC-B5A0-05B30D00E90F}" type="pres">
      <dgm:prSet presAssocID="{72784CE0-E420-47BE-A25E-8677F9D573FF}" presName="hierChild4" presStyleCnt="0"/>
      <dgm:spPr/>
    </dgm:pt>
    <dgm:pt modelId="{3298E4D6-DABE-4C20-AA3C-73AEE125473E}" type="pres">
      <dgm:prSet presAssocID="{72784CE0-E420-47BE-A25E-8677F9D573FF}" presName="hierChild5" presStyleCnt="0"/>
      <dgm:spPr/>
    </dgm:pt>
    <dgm:pt modelId="{98D5DB2B-55DD-4DB4-BFA6-0649D08AED29}" type="pres">
      <dgm:prSet presAssocID="{18315E80-00B7-427D-A3C7-03C267E1C17C}" presName="hierChild5" presStyleCnt="0"/>
      <dgm:spPr/>
    </dgm:pt>
    <dgm:pt modelId="{88ABD3CD-644F-40D6-B374-FF4D98DB6966}" type="pres">
      <dgm:prSet presAssocID="{ABAD6A3B-112F-49AA-A321-EC3CF8E8EB5F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6B642DB-7686-4B85-A526-4BC52063B4FB}" type="pres">
      <dgm:prSet presAssocID="{D670D1CF-B19C-4B6D-B511-1FCB67246A8E}" presName="hierRoot2" presStyleCnt="0">
        <dgm:presLayoutVars>
          <dgm:hierBranch val="init"/>
        </dgm:presLayoutVars>
      </dgm:prSet>
      <dgm:spPr/>
    </dgm:pt>
    <dgm:pt modelId="{5A354C46-F39F-47E9-A467-C625E25CBDAF}" type="pres">
      <dgm:prSet presAssocID="{D670D1CF-B19C-4B6D-B511-1FCB67246A8E}" presName="rootComposite" presStyleCnt="0"/>
      <dgm:spPr/>
    </dgm:pt>
    <dgm:pt modelId="{4EC648F7-C8CC-4383-B0FA-CBFF9F668D66}" type="pres">
      <dgm:prSet presAssocID="{D670D1CF-B19C-4B6D-B511-1FCB67246A8E}" presName="rootText" presStyleLbl="node2" presStyleIdx="3" presStyleCnt="6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017125-2CAE-4A36-A403-DCF85A9FD357}" type="pres">
      <dgm:prSet presAssocID="{D670D1CF-B19C-4B6D-B511-1FCB67246A8E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B0F7490-FC6A-4375-B5DF-6A82128988E0}" type="pres">
      <dgm:prSet presAssocID="{D670D1CF-B19C-4B6D-B511-1FCB67246A8E}" presName="hierChild4" presStyleCnt="0"/>
      <dgm:spPr/>
    </dgm:pt>
    <dgm:pt modelId="{95FE1D2D-2136-41F4-9957-FCC342C6D081}" type="pres">
      <dgm:prSet presAssocID="{869838C2-A6D0-4743-9D6A-52320D480754}" presName="Name37" presStyleLbl="parChTrans1D3" presStyleIdx="23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48ECAE60-C144-4826-A78B-3A9659AA3029}" type="pres">
      <dgm:prSet presAssocID="{993CDD3C-8956-42AC-9F1D-69D6DFBE225F}" presName="hierRoot2" presStyleCnt="0">
        <dgm:presLayoutVars>
          <dgm:hierBranch val="init"/>
        </dgm:presLayoutVars>
      </dgm:prSet>
      <dgm:spPr/>
    </dgm:pt>
    <dgm:pt modelId="{ED888507-48CA-45FD-921F-A9530A893378}" type="pres">
      <dgm:prSet presAssocID="{993CDD3C-8956-42AC-9F1D-69D6DFBE225F}" presName="rootComposite" presStyleCnt="0"/>
      <dgm:spPr/>
    </dgm:pt>
    <dgm:pt modelId="{4CA19BF7-328C-41F7-A35A-05EDEC5E95AA}" type="pres">
      <dgm:prSet presAssocID="{993CDD3C-8956-42AC-9F1D-69D6DFBE225F}" presName="rootText" presStyleLbl="node3" presStyleIdx="23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B6D0B3-7F88-4208-A78C-2258883A4765}" type="pres">
      <dgm:prSet presAssocID="{993CDD3C-8956-42AC-9F1D-69D6DFBE225F}" presName="rootConnector" presStyleLbl="node3" presStyleIdx="23" presStyleCnt="42"/>
      <dgm:spPr/>
      <dgm:t>
        <a:bodyPr/>
        <a:lstStyle/>
        <a:p>
          <a:pPr latinLnBrk="1"/>
          <a:endParaRPr lang="ko-KR" altLang="en-US"/>
        </a:p>
      </dgm:t>
    </dgm:pt>
    <dgm:pt modelId="{499C4CA9-79AE-475D-AA1D-D8BDBD1C50A5}" type="pres">
      <dgm:prSet presAssocID="{993CDD3C-8956-42AC-9F1D-69D6DFBE225F}" presName="hierChild4" presStyleCnt="0"/>
      <dgm:spPr/>
    </dgm:pt>
    <dgm:pt modelId="{0AE41BD1-4726-4731-9526-617EFAA74DDF}" type="pres">
      <dgm:prSet presAssocID="{993CDD3C-8956-42AC-9F1D-69D6DFBE225F}" presName="hierChild5" presStyleCnt="0"/>
      <dgm:spPr/>
    </dgm:pt>
    <dgm:pt modelId="{1B9B758D-FBFC-4C83-819E-2D30C5514783}" type="pres">
      <dgm:prSet presAssocID="{B5696FF9-24DE-4A00-AD5F-F4F84CAF74BF}" presName="Name37" presStyleLbl="parChTrans1D3" presStyleIdx="24" presStyleCnt="42" custSzX="383353" custSzY="876485"/>
      <dgm:spPr/>
      <dgm:t>
        <a:bodyPr/>
        <a:lstStyle/>
        <a:p>
          <a:pPr latinLnBrk="1"/>
          <a:endParaRPr lang="ko-KR" altLang="en-US"/>
        </a:p>
      </dgm:t>
    </dgm:pt>
    <dgm:pt modelId="{ADE0A6BB-0208-4B26-8CF3-C4E94FB1604A}" type="pres">
      <dgm:prSet presAssocID="{7E6A52BE-FEE6-4CD5-8B6A-55CFA1835C99}" presName="hierRoot2" presStyleCnt="0">
        <dgm:presLayoutVars>
          <dgm:hierBranch val="init"/>
        </dgm:presLayoutVars>
      </dgm:prSet>
      <dgm:spPr/>
    </dgm:pt>
    <dgm:pt modelId="{564568BB-6113-4DC9-9F43-73422E8FDD24}" type="pres">
      <dgm:prSet presAssocID="{7E6A52BE-FEE6-4CD5-8B6A-55CFA1835C99}" presName="rootComposite" presStyleCnt="0"/>
      <dgm:spPr/>
    </dgm:pt>
    <dgm:pt modelId="{C8148549-02F2-4097-A5CE-9F282F9785E5}" type="pres">
      <dgm:prSet presAssocID="{7E6A52BE-FEE6-4CD5-8B6A-55CFA1835C99}" presName="rootText" presStyleLbl="node3" presStyleIdx="24" presStyleCnt="42" custScaleX="367810" custScaleY="195955" custLinFactNeighborX="-6" custLinFactNeighborY="4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A36448-2575-43E4-8B7E-7499501B3011}" type="pres">
      <dgm:prSet presAssocID="{7E6A52BE-FEE6-4CD5-8B6A-55CFA1835C99}" presName="rootConnector" presStyleLbl="node3" presStyleIdx="24" presStyleCnt="42"/>
      <dgm:spPr/>
      <dgm:t>
        <a:bodyPr/>
        <a:lstStyle/>
        <a:p>
          <a:pPr latinLnBrk="1"/>
          <a:endParaRPr lang="ko-KR" altLang="en-US"/>
        </a:p>
      </dgm:t>
    </dgm:pt>
    <dgm:pt modelId="{66581C73-D417-429B-A00A-34B0A42272EB}" type="pres">
      <dgm:prSet presAssocID="{7E6A52BE-FEE6-4CD5-8B6A-55CFA1835C99}" presName="hierChild4" presStyleCnt="0"/>
      <dgm:spPr/>
    </dgm:pt>
    <dgm:pt modelId="{E24FBEB2-2990-47B3-985C-945458236A83}" type="pres">
      <dgm:prSet presAssocID="{7E6A52BE-FEE6-4CD5-8B6A-55CFA1835C99}" presName="hierChild5" presStyleCnt="0"/>
      <dgm:spPr/>
    </dgm:pt>
    <dgm:pt modelId="{B964FEE8-1574-4175-9B51-5C3919E227B1}" type="pres">
      <dgm:prSet presAssocID="{BFCD8D59-DFE2-45E4-A7DE-CDE5DEA31FAA}" presName="Name37" presStyleLbl="parChTrans1D3" presStyleIdx="25" presStyleCnt="42" custSzX="155691" custSzY="1408369"/>
      <dgm:spPr/>
      <dgm:t>
        <a:bodyPr/>
        <a:lstStyle/>
        <a:p>
          <a:pPr latinLnBrk="1"/>
          <a:endParaRPr lang="ko-KR" altLang="en-US"/>
        </a:p>
      </dgm:t>
    </dgm:pt>
    <dgm:pt modelId="{60202940-9727-41E9-97ED-3A2DC10DA853}" type="pres">
      <dgm:prSet presAssocID="{74CED6EC-AC6B-4435-BEFB-100CB8FA15DB}" presName="hierRoot2" presStyleCnt="0">
        <dgm:presLayoutVars>
          <dgm:hierBranch val="init"/>
        </dgm:presLayoutVars>
      </dgm:prSet>
      <dgm:spPr/>
    </dgm:pt>
    <dgm:pt modelId="{D030FF0F-236E-4B8E-92F0-BFAE4D2596B4}" type="pres">
      <dgm:prSet presAssocID="{74CED6EC-AC6B-4435-BEFB-100CB8FA15DB}" presName="rootComposite" presStyleCnt="0"/>
      <dgm:spPr/>
    </dgm:pt>
    <dgm:pt modelId="{44740168-58C8-4F57-99BA-1FEEC62DFEEF}" type="pres">
      <dgm:prSet presAssocID="{74CED6EC-AC6B-4435-BEFB-100CB8FA15DB}" presName="rootText" presStyleLbl="node3" presStyleIdx="25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8364BE-44D8-4F65-B8E3-7B19E988673B}" type="pres">
      <dgm:prSet presAssocID="{74CED6EC-AC6B-4435-BEFB-100CB8FA15DB}" presName="rootConnector" presStyleLbl="node3" presStyleIdx="25" presStyleCnt="42"/>
      <dgm:spPr/>
      <dgm:t>
        <a:bodyPr/>
        <a:lstStyle/>
        <a:p>
          <a:pPr latinLnBrk="1"/>
          <a:endParaRPr lang="ko-KR" altLang="en-US"/>
        </a:p>
      </dgm:t>
    </dgm:pt>
    <dgm:pt modelId="{4AC61C40-177D-4012-A3FF-FD3D5C2C45DA}" type="pres">
      <dgm:prSet presAssocID="{74CED6EC-AC6B-4435-BEFB-100CB8FA15DB}" presName="hierChild4" presStyleCnt="0"/>
      <dgm:spPr/>
    </dgm:pt>
    <dgm:pt modelId="{0047D08E-7230-4018-83FA-5B6D26E238A9}" type="pres">
      <dgm:prSet presAssocID="{74CED6EC-AC6B-4435-BEFB-100CB8FA15DB}" presName="hierChild5" presStyleCnt="0"/>
      <dgm:spPr/>
    </dgm:pt>
    <dgm:pt modelId="{3B2922F7-5A86-4822-B015-C2696979477B}" type="pres">
      <dgm:prSet presAssocID="{5CF93A55-AEAE-4706-B1C8-B3FF4355E593}" presName="Name37" presStyleLbl="parChTrans1D3" presStyleIdx="26" presStyleCnt="42" custSzX="155691" custSzY="1940253"/>
      <dgm:spPr/>
      <dgm:t>
        <a:bodyPr/>
        <a:lstStyle/>
        <a:p>
          <a:pPr latinLnBrk="1"/>
          <a:endParaRPr lang="ko-KR" altLang="en-US"/>
        </a:p>
      </dgm:t>
    </dgm:pt>
    <dgm:pt modelId="{AEE4404C-DA51-4120-96C7-9D4C594E11E1}" type="pres">
      <dgm:prSet presAssocID="{766DEE1A-BC1D-4302-BA67-E5DD41D82B2F}" presName="hierRoot2" presStyleCnt="0">
        <dgm:presLayoutVars>
          <dgm:hierBranch val="init"/>
        </dgm:presLayoutVars>
      </dgm:prSet>
      <dgm:spPr/>
    </dgm:pt>
    <dgm:pt modelId="{68940D3C-9EA6-478C-940A-F815D516252B}" type="pres">
      <dgm:prSet presAssocID="{766DEE1A-BC1D-4302-BA67-E5DD41D82B2F}" presName="rootComposite" presStyleCnt="0"/>
      <dgm:spPr/>
    </dgm:pt>
    <dgm:pt modelId="{A55CCA66-E2BE-42AD-8149-0F476EB393FB}" type="pres">
      <dgm:prSet presAssocID="{766DEE1A-BC1D-4302-BA67-E5DD41D82B2F}" presName="rootText" presStyleLbl="node3" presStyleIdx="26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0A3DC2-594A-490B-ADEF-E8CD07BCD6DE}" type="pres">
      <dgm:prSet presAssocID="{766DEE1A-BC1D-4302-BA67-E5DD41D82B2F}" presName="rootConnector" presStyleLbl="node3" presStyleIdx="26" presStyleCnt="42"/>
      <dgm:spPr/>
      <dgm:t>
        <a:bodyPr/>
        <a:lstStyle/>
        <a:p>
          <a:pPr latinLnBrk="1"/>
          <a:endParaRPr lang="ko-KR" altLang="en-US"/>
        </a:p>
      </dgm:t>
    </dgm:pt>
    <dgm:pt modelId="{D7C35739-21E8-4F72-84E8-95EAC5650059}" type="pres">
      <dgm:prSet presAssocID="{766DEE1A-BC1D-4302-BA67-E5DD41D82B2F}" presName="hierChild4" presStyleCnt="0"/>
      <dgm:spPr/>
    </dgm:pt>
    <dgm:pt modelId="{1942F49A-BF36-4496-A93B-0D84FF2DCE88}" type="pres">
      <dgm:prSet presAssocID="{766DEE1A-BC1D-4302-BA67-E5DD41D82B2F}" presName="hierChild5" presStyleCnt="0"/>
      <dgm:spPr/>
    </dgm:pt>
    <dgm:pt modelId="{0DDE678B-8A8B-4A6B-81DA-AB93CE2482C3}" type="pres">
      <dgm:prSet presAssocID="{3689F994-4B89-40BC-BD9B-04CB2DA8372F}" presName="Name37" presStyleLbl="parChTrans1D3" presStyleIdx="27" presStyleCnt="42" custSzX="155691" custSzY="2472137"/>
      <dgm:spPr/>
      <dgm:t>
        <a:bodyPr/>
        <a:lstStyle/>
        <a:p>
          <a:pPr latinLnBrk="1"/>
          <a:endParaRPr lang="ko-KR" altLang="en-US"/>
        </a:p>
      </dgm:t>
    </dgm:pt>
    <dgm:pt modelId="{51FCC74C-40B0-4EF9-9192-CD3B9DEDF02C}" type="pres">
      <dgm:prSet presAssocID="{B2AB2D94-D325-4D84-86AD-F9E80A94D197}" presName="hierRoot2" presStyleCnt="0">
        <dgm:presLayoutVars>
          <dgm:hierBranch val="init"/>
        </dgm:presLayoutVars>
      </dgm:prSet>
      <dgm:spPr/>
    </dgm:pt>
    <dgm:pt modelId="{3831AC79-A16E-4100-AE05-7A9A50C1DDFF}" type="pres">
      <dgm:prSet presAssocID="{B2AB2D94-D325-4D84-86AD-F9E80A94D197}" presName="rootComposite" presStyleCnt="0"/>
      <dgm:spPr/>
    </dgm:pt>
    <dgm:pt modelId="{25B59411-2A6A-4A1D-B654-8EE48A66F338}" type="pres">
      <dgm:prSet presAssocID="{B2AB2D94-D325-4D84-86AD-F9E80A94D197}" presName="rootText" presStyleLbl="node3" presStyleIdx="27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CB8927-5F51-4971-81B5-65A9CF98D744}" type="pres">
      <dgm:prSet presAssocID="{B2AB2D94-D325-4D84-86AD-F9E80A94D197}" presName="rootConnector" presStyleLbl="node3" presStyleIdx="27" presStyleCnt="42"/>
      <dgm:spPr/>
      <dgm:t>
        <a:bodyPr/>
        <a:lstStyle/>
        <a:p>
          <a:pPr latinLnBrk="1"/>
          <a:endParaRPr lang="ko-KR" altLang="en-US"/>
        </a:p>
      </dgm:t>
    </dgm:pt>
    <dgm:pt modelId="{E997A5DB-293E-4E6C-8225-46DC816F0D06}" type="pres">
      <dgm:prSet presAssocID="{B2AB2D94-D325-4D84-86AD-F9E80A94D197}" presName="hierChild4" presStyleCnt="0"/>
      <dgm:spPr/>
    </dgm:pt>
    <dgm:pt modelId="{5FAD45D0-007E-46A5-8FB4-D786C53807F9}" type="pres">
      <dgm:prSet presAssocID="{B2AB2D94-D325-4D84-86AD-F9E80A94D197}" presName="hierChild5" presStyleCnt="0"/>
      <dgm:spPr/>
    </dgm:pt>
    <dgm:pt modelId="{97D7C9C8-266D-4CA6-8BF4-A851C35D6D8B}" type="pres">
      <dgm:prSet presAssocID="{1C522C53-7ADB-4B13-A9E5-670A0267779C}" presName="Name37" presStyleLbl="parChTrans1D3" presStyleIdx="28" presStyleCnt="42" custSzX="392341" custSzY="2952780"/>
      <dgm:spPr/>
      <dgm:t>
        <a:bodyPr/>
        <a:lstStyle/>
        <a:p>
          <a:pPr latinLnBrk="1"/>
          <a:endParaRPr lang="ko-KR" altLang="en-US"/>
        </a:p>
      </dgm:t>
    </dgm:pt>
    <dgm:pt modelId="{8B7CC016-389D-4C05-A9C8-80275425922C}" type="pres">
      <dgm:prSet presAssocID="{778E0AB6-374D-40C2-B496-4883819FDA06}" presName="hierRoot2" presStyleCnt="0">
        <dgm:presLayoutVars>
          <dgm:hierBranch val="init"/>
        </dgm:presLayoutVars>
      </dgm:prSet>
      <dgm:spPr/>
    </dgm:pt>
    <dgm:pt modelId="{EF186F4D-699B-479F-A572-A6207427128D}" type="pres">
      <dgm:prSet presAssocID="{778E0AB6-374D-40C2-B496-4883819FDA06}" presName="rootComposite" presStyleCnt="0"/>
      <dgm:spPr/>
    </dgm:pt>
    <dgm:pt modelId="{C576DA94-E0B1-489B-B23D-05BC2E5BF5B5}" type="pres">
      <dgm:prSet presAssocID="{778E0AB6-374D-40C2-B496-4883819FDA06}" presName="rootText" presStyleLbl="node3" presStyleIdx="28" presStyleCnt="42" custScaleX="367810" custScaleY="195955" custLinFactNeighborX="22800" custLinFactNeighborY="-1368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06430A-9456-4615-8EC4-9314A85907A5}" type="pres">
      <dgm:prSet presAssocID="{778E0AB6-374D-40C2-B496-4883819FDA06}" presName="rootConnector" presStyleLbl="node3" presStyleIdx="28" presStyleCnt="42"/>
      <dgm:spPr/>
      <dgm:t>
        <a:bodyPr/>
        <a:lstStyle/>
        <a:p>
          <a:pPr latinLnBrk="1"/>
          <a:endParaRPr lang="ko-KR" altLang="en-US"/>
        </a:p>
      </dgm:t>
    </dgm:pt>
    <dgm:pt modelId="{B327CA44-D93A-495F-AC53-847048D5E608}" type="pres">
      <dgm:prSet presAssocID="{778E0AB6-374D-40C2-B496-4883819FDA06}" presName="hierChild4" presStyleCnt="0"/>
      <dgm:spPr/>
    </dgm:pt>
    <dgm:pt modelId="{0C164A90-B56A-4032-9E3E-E5EA5B162D5A}" type="pres">
      <dgm:prSet presAssocID="{778E0AB6-374D-40C2-B496-4883819FDA06}" presName="hierChild5" presStyleCnt="0"/>
      <dgm:spPr/>
    </dgm:pt>
    <dgm:pt modelId="{936EBF83-B572-487E-B4E3-3E16C69793EB}" type="pres">
      <dgm:prSet presAssocID="{A743BAA0-EF12-4C76-A314-2E8FE815C887}" presName="Name37" presStyleLbl="parChTrans1D3" presStyleIdx="29" presStyleCnt="42"/>
      <dgm:spPr/>
      <dgm:t>
        <a:bodyPr/>
        <a:lstStyle/>
        <a:p>
          <a:pPr latinLnBrk="1"/>
          <a:endParaRPr lang="ko-KR" altLang="en-US"/>
        </a:p>
      </dgm:t>
    </dgm:pt>
    <dgm:pt modelId="{F0E44255-E799-4AC6-8EC1-09FCDADB28CF}" type="pres">
      <dgm:prSet presAssocID="{DA635350-367C-4564-90F0-D210F7853487}" presName="hierRoot2" presStyleCnt="0">
        <dgm:presLayoutVars>
          <dgm:hierBranch val="init"/>
        </dgm:presLayoutVars>
      </dgm:prSet>
      <dgm:spPr/>
    </dgm:pt>
    <dgm:pt modelId="{A7BACB2F-956F-4652-874F-0AD970B57D0A}" type="pres">
      <dgm:prSet presAssocID="{DA635350-367C-4564-90F0-D210F7853487}" presName="rootComposite" presStyleCnt="0"/>
      <dgm:spPr/>
    </dgm:pt>
    <dgm:pt modelId="{09A6EB00-343E-4F18-9ABA-1CFCA9AEE9F6}" type="pres">
      <dgm:prSet presAssocID="{DA635350-367C-4564-90F0-D210F7853487}" presName="rootText" presStyleLbl="node3" presStyleIdx="29" presStyleCnt="42" custScaleX="367810" custScaleY="195955" custLinFactNeighborX="-2505" custLinFactNeighborY="-390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14FB7-4FA5-4865-8AB3-8AB56B91ED5B}" type="pres">
      <dgm:prSet presAssocID="{DA635350-367C-4564-90F0-D210F7853487}" presName="rootConnector" presStyleLbl="node3" presStyleIdx="29" presStyleCnt="42"/>
      <dgm:spPr/>
      <dgm:t>
        <a:bodyPr/>
        <a:lstStyle/>
        <a:p>
          <a:pPr latinLnBrk="1"/>
          <a:endParaRPr lang="ko-KR" altLang="en-US"/>
        </a:p>
      </dgm:t>
    </dgm:pt>
    <dgm:pt modelId="{6875B0BA-1926-4E0F-A553-602EEA237143}" type="pres">
      <dgm:prSet presAssocID="{DA635350-367C-4564-90F0-D210F7853487}" presName="hierChild4" presStyleCnt="0"/>
      <dgm:spPr/>
    </dgm:pt>
    <dgm:pt modelId="{878AD515-AEE2-4F5F-A191-4A7D4814DFCF}" type="pres">
      <dgm:prSet presAssocID="{DA635350-367C-4564-90F0-D210F7853487}" presName="hierChild5" presStyleCnt="0"/>
      <dgm:spPr/>
    </dgm:pt>
    <dgm:pt modelId="{58CC0916-73EC-4F20-84E5-1CB583DB1216}" type="pres">
      <dgm:prSet presAssocID="{1854ADC4-647D-47E9-A0B1-C2614CACAFEC}" presName="Name37" presStyleLbl="parChTrans1D3" presStyleIdx="30" presStyleCnt="42"/>
      <dgm:spPr/>
      <dgm:t>
        <a:bodyPr/>
        <a:lstStyle/>
        <a:p>
          <a:pPr latinLnBrk="1"/>
          <a:endParaRPr lang="ko-KR" altLang="en-US"/>
        </a:p>
      </dgm:t>
    </dgm:pt>
    <dgm:pt modelId="{CD2CC71D-26B9-4E5A-90A6-C4801D72BFDB}" type="pres">
      <dgm:prSet presAssocID="{44588881-E707-4F2B-8761-BA812673DE82}" presName="hierRoot2" presStyleCnt="0">
        <dgm:presLayoutVars>
          <dgm:hierBranch val="init"/>
        </dgm:presLayoutVars>
      </dgm:prSet>
      <dgm:spPr/>
    </dgm:pt>
    <dgm:pt modelId="{CA211CDF-DEB5-473B-8734-6A2D98645A51}" type="pres">
      <dgm:prSet presAssocID="{44588881-E707-4F2B-8761-BA812673DE82}" presName="rootComposite" presStyleCnt="0"/>
      <dgm:spPr/>
    </dgm:pt>
    <dgm:pt modelId="{E279A439-CF65-452C-9D7D-D92BA163D203}" type="pres">
      <dgm:prSet presAssocID="{44588881-E707-4F2B-8761-BA812673DE82}" presName="rootText" presStyleLbl="node3" presStyleIdx="30" presStyleCnt="42" custScaleX="367810" custScaleY="195955" custLinFactNeighborX="-731" custLinFactNeighborY="-496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04DE73-45C9-47C9-B618-D26A9F8551B8}" type="pres">
      <dgm:prSet presAssocID="{44588881-E707-4F2B-8761-BA812673DE82}" presName="rootConnector" presStyleLbl="node3" presStyleIdx="30" presStyleCnt="42"/>
      <dgm:spPr/>
      <dgm:t>
        <a:bodyPr/>
        <a:lstStyle/>
        <a:p>
          <a:pPr latinLnBrk="1"/>
          <a:endParaRPr lang="ko-KR" altLang="en-US"/>
        </a:p>
      </dgm:t>
    </dgm:pt>
    <dgm:pt modelId="{A4125FF9-6FCC-46E9-B8BC-58C64325BA1A}" type="pres">
      <dgm:prSet presAssocID="{44588881-E707-4F2B-8761-BA812673DE82}" presName="hierChild4" presStyleCnt="0"/>
      <dgm:spPr/>
    </dgm:pt>
    <dgm:pt modelId="{749BF95D-CB6E-4AD5-B482-4260D14347A7}" type="pres">
      <dgm:prSet presAssocID="{44588881-E707-4F2B-8761-BA812673DE82}" presName="hierChild5" presStyleCnt="0"/>
      <dgm:spPr/>
    </dgm:pt>
    <dgm:pt modelId="{281B62AD-5C2F-422E-8E72-2F7F9EF18ABE}" type="pres">
      <dgm:prSet presAssocID="{3F3D6688-4621-47B0-A3A6-8D4EDC14F019}" presName="Name37" presStyleLbl="parChTrans1D3" presStyleIdx="31" presStyleCnt="42"/>
      <dgm:spPr/>
      <dgm:t>
        <a:bodyPr/>
        <a:lstStyle/>
        <a:p>
          <a:pPr latinLnBrk="1"/>
          <a:endParaRPr lang="ko-KR" altLang="en-US"/>
        </a:p>
      </dgm:t>
    </dgm:pt>
    <dgm:pt modelId="{901AB305-8D4C-4262-82C2-335F1FF63656}" type="pres">
      <dgm:prSet presAssocID="{6FDF74A5-2C68-4F86-A48D-033AFD3CE38F}" presName="hierRoot2" presStyleCnt="0">
        <dgm:presLayoutVars>
          <dgm:hierBranch val="init"/>
        </dgm:presLayoutVars>
      </dgm:prSet>
      <dgm:spPr/>
    </dgm:pt>
    <dgm:pt modelId="{C347C2F8-19E2-40E9-B34F-E820CBA43A7D}" type="pres">
      <dgm:prSet presAssocID="{6FDF74A5-2C68-4F86-A48D-033AFD3CE38F}" presName="rootComposite" presStyleCnt="0"/>
      <dgm:spPr/>
    </dgm:pt>
    <dgm:pt modelId="{5C06F881-C817-48B0-923D-28A95E1A55ED}" type="pres">
      <dgm:prSet presAssocID="{6FDF74A5-2C68-4F86-A48D-033AFD3CE38F}" presName="rootText" presStyleLbl="node3" presStyleIdx="31" presStyleCnt="42" custScaleX="367810" custScaleY="195955" custLinFactNeighborX="12524" custLinFactNeighborY="-7180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70B4D7-F743-46A5-8EC1-5FFF6231862A}" type="pres">
      <dgm:prSet presAssocID="{6FDF74A5-2C68-4F86-A48D-033AFD3CE38F}" presName="rootConnector" presStyleLbl="node3" presStyleIdx="31" presStyleCnt="42"/>
      <dgm:spPr/>
      <dgm:t>
        <a:bodyPr/>
        <a:lstStyle/>
        <a:p>
          <a:pPr latinLnBrk="1"/>
          <a:endParaRPr lang="ko-KR" altLang="en-US"/>
        </a:p>
      </dgm:t>
    </dgm:pt>
    <dgm:pt modelId="{35D59404-73E0-4E08-A519-CB4A76606546}" type="pres">
      <dgm:prSet presAssocID="{6FDF74A5-2C68-4F86-A48D-033AFD3CE38F}" presName="hierChild4" presStyleCnt="0"/>
      <dgm:spPr/>
    </dgm:pt>
    <dgm:pt modelId="{C293D599-43CF-4EA5-818D-9DEB75E1AFB4}" type="pres">
      <dgm:prSet presAssocID="{6FDF74A5-2C68-4F86-A48D-033AFD3CE38F}" presName="hierChild5" presStyleCnt="0"/>
      <dgm:spPr/>
    </dgm:pt>
    <dgm:pt modelId="{B4BD965E-820A-425F-BB95-736B5D367AE1}" type="pres">
      <dgm:prSet presAssocID="{D670D1CF-B19C-4B6D-B511-1FCB67246A8E}" presName="hierChild5" presStyleCnt="0"/>
      <dgm:spPr/>
    </dgm:pt>
    <dgm:pt modelId="{C4ACD17A-9009-4D19-AA5B-B1AA1F397538}" type="pres">
      <dgm:prSet presAssocID="{B958ECF1-EAB8-44D2-A317-8388ACA5A1CC}" presName="Name37" presStyleLbl="parChTrans1D2" presStyleIdx="4" presStyleCnt="6" custSzX="442391" custSzY="157317"/>
      <dgm:spPr/>
      <dgm:t>
        <a:bodyPr/>
        <a:lstStyle/>
        <a:p>
          <a:pPr latinLnBrk="1"/>
          <a:endParaRPr lang="ko-KR" altLang="en-US"/>
        </a:p>
      </dgm:t>
    </dgm:pt>
    <dgm:pt modelId="{FBA9C148-943B-46BE-9FED-E892DC860731}" type="pres">
      <dgm:prSet presAssocID="{CD92E1C7-D5C7-48FB-B194-139FE772475E}" presName="hierRoot2" presStyleCnt="0">
        <dgm:presLayoutVars>
          <dgm:hierBranch val="init"/>
        </dgm:presLayoutVars>
      </dgm:prSet>
      <dgm:spPr/>
    </dgm:pt>
    <dgm:pt modelId="{1F57E660-4731-438E-A4FE-64AB5F18AE1E}" type="pres">
      <dgm:prSet presAssocID="{CD92E1C7-D5C7-48FB-B194-139FE772475E}" presName="rootComposite" presStyleCnt="0"/>
      <dgm:spPr/>
    </dgm:pt>
    <dgm:pt modelId="{B0E3FA36-2D0A-48E1-BCD6-A0FEB829D960}" type="pres">
      <dgm:prSet presAssocID="{CD92E1C7-D5C7-48FB-B194-139FE772475E}" presName="rootText" presStyleLbl="node2" presStyleIdx="4" presStyleCnt="6" custScaleX="367810" custScaleY="195955" custLinFactNeighborX="4564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B401D-EFCD-4822-B3DE-A84BC5B9728B}" type="pres">
      <dgm:prSet presAssocID="{CD92E1C7-D5C7-48FB-B194-139FE772475E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35F2BEB-16E1-44FE-90E2-D43029BB06D9}" type="pres">
      <dgm:prSet presAssocID="{CD92E1C7-D5C7-48FB-B194-139FE772475E}" presName="hierChild4" presStyleCnt="0"/>
      <dgm:spPr/>
    </dgm:pt>
    <dgm:pt modelId="{4FF37A32-E0F5-4B2F-A4A7-AE295D80023A}" type="pres">
      <dgm:prSet presAssocID="{EA26D514-9208-4E64-88A9-04F29428428A}" presName="Name37" presStyleLbl="parChTrans1D3" presStyleIdx="32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E922CAE8-AC1F-4EDC-8985-3A78147DC3CB}" type="pres">
      <dgm:prSet presAssocID="{85103D0C-EBFD-4053-90E6-6F673697593B}" presName="hierRoot2" presStyleCnt="0">
        <dgm:presLayoutVars>
          <dgm:hierBranch val="init"/>
        </dgm:presLayoutVars>
      </dgm:prSet>
      <dgm:spPr/>
    </dgm:pt>
    <dgm:pt modelId="{6A885EA2-0834-4715-B8FC-276D5BB0A65D}" type="pres">
      <dgm:prSet presAssocID="{85103D0C-EBFD-4053-90E6-6F673697593B}" presName="rootComposite" presStyleCnt="0"/>
      <dgm:spPr/>
    </dgm:pt>
    <dgm:pt modelId="{570B6056-BA63-43B4-8367-D3B15B5F2B2F}" type="pres">
      <dgm:prSet presAssocID="{85103D0C-EBFD-4053-90E6-6F673697593B}" presName="rootText" presStyleLbl="node3" presStyleIdx="32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D210A-F09D-4334-8DBB-531B9BDBE443}" type="pres">
      <dgm:prSet presAssocID="{85103D0C-EBFD-4053-90E6-6F673697593B}" presName="rootConnector" presStyleLbl="node3" presStyleIdx="32" presStyleCnt="42"/>
      <dgm:spPr/>
      <dgm:t>
        <a:bodyPr/>
        <a:lstStyle/>
        <a:p>
          <a:pPr latinLnBrk="1"/>
          <a:endParaRPr lang="ko-KR" altLang="en-US"/>
        </a:p>
      </dgm:t>
    </dgm:pt>
    <dgm:pt modelId="{8E336BEC-8546-4609-92EB-C53CC00C7871}" type="pres">
      <dgm:prSet presAssocID="{85103D0C-EBFD-4053-90E6-6F673697593B}" presName="hierChild4" presStyleCnt="0"/>
      <dgm:spPr/>
    </dgm:pt>
    <dgm:pt modelId="{BE72F110-B198-403C-9CAE-89946F5B9FB3}" type="pres">
      <dgm:prSet presAssocID="{85103D0C-EBFD-4053-90E6-6F673697593B}" presName="hierChild5" presStyleCnt="0"/>
      <dgm:spPr/>
    </dgm:pt>
    <dgm:pt modelId="{F199922A-4853-41DE-89C5-F6441D226D04}" type="pres">
      <dgm:prSet presAssocID="{CAADFD2F-5BC5-4FE9-8B52-206C8D609552}" presName="Name37" presStyleLbl="parChTrans1D3" presStyleIdx="33" presStyleCnt="42" custSzX="155691" custSzY="876485"/>
      <dgm:spPr/>
      <dgm:t>
        <a:bodyPr/>
        <a:lstStyle/>
        <a:p>
          <a:pPr latinLnBrk="1"/>
          <a:endParaRPr lang="ko-KR" altLang="en-US"/>
        </a:p>
      </dgm:t>
    </dgm:pt>
    <dgm:pt modelId="{7ED9A33C-7065-4BC6-B0B1-D10FA3D52896}" type="pres">
      <dgm:prSet presAssocID="{83151577-EACE-4FB0-AA99-9B1B5683E040}" presName="hierRoot2" presStyleCnt="0">
        <dgm:presLayoutVars>
          <dgm:hierBranch val="init"/>
        </dgm:presLayoutVars>
      </dgm:prSet>
      <dgm:spPr/>
    </dgm:pt>
    <dgm:pt modelId="{BEF6417C-32B4-4993-9AA9-DB3A5AB4FE46}" type="pres">
      <dgm:prSet presAssocID="{83151577-EACE-4FB0-AA99-9B1B5683E040}" presName="rootComposite" presStyleCnt="0"/>
      <dgm:spPr/>
    </dgm:pt>
    <dgm:pt modelId="{1015E59C-ECBF-4572-B9B0-B11107C4F804}" type="pres">
      <dgm:prSet presAssocID="{83151577-EACE-4FB0-AA99-9B1B5683E040}" presName="rootText" presStyleLbl="node3" presStyleIdx="33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340CE-7B00-4BD4-A826-A304BDB5F298}" type="pres">
      <dgm:prSet presAssocID="{83151577-EACE-4FB0-AA99-9B1B5683E040}" presName="rootConnector" presStyleLbl="node3" presStyleIdx="33" presStyleCnt="42"/>
      <dgm:spPr/>
      <dgm:t>
        <a:bodyPr/>
        <a:lstStyle/>
        <a:p>
          <a:pPr latinLnBrk="1"/>
          <a:endParaRPr lang="ko-KR" altLang="en-US"/>
        </a:p>
      </dgm:t>
    </dgm:pt>
    <dgm:pt modelId="{398D3B0B-2864-40DE-A077-17DC19B46C53}" type="pres">
      <dgm:prSet presAssocID="{83151577-EACE-4FB0-AA99-9B1B5683E040}" presName="hierChild4" presStyleCnt="0"/>
      <dgm:spPr/>
    </dgm:pt>
    <dgm:pt modelId="{325AE592-CFD0-43E6-A41A-F4F2CD21B137}" type="pres">
      <dgm:prSet presAssocID="{83151577-EACE-4FB0-AA99-9B1B5683E040}" presName="hierChild5" presStyleCnt="0"/>
      <dgm:spPr/>
    </dgm:pt>
    <dgm:pt modelId="{EE4EDDDC-7D6A-4A55-B794-7B4419055656}" type="pres">
      <dgm:prSet presAssocID="{5FCE740E-22B5-4C12-B219-C1DC32868C90}" presName="Name37" presStyleLbl="parChTrans1D3" presStyleIdx="34" presStyleCnt="42" custSzX="155691" custSzY="1408369"/>
      <dgm:spPr/>
      <dgm:t>
        <a:bodyPr/>
        <a:lstStyle/>
        <a:p>
          <a:pPr latinLnBrk="1"/>
          <a:endParaRPr lang="ko-KR" altLang="en-US"/>
        </a:p>
      </dgm:t>
    </dgm:pt>
    <dgm:pt modelId="{9C752BD4-8D8C-4395-8CEF-5960D78218CD}" type="pres">
      <dgm:prSet presAssocID="{4194024E-9394-4798-B53D-BB7DD8B2CD21}" presName="hierRoot2" presStyleCnt="0">
        <dgm:presLayoutVars>
          <dgm:hierBranch val="init"/>
        </dgm:presLayoutVars>
      </dgm:prSet>
      <dgm:spPr/>
    </dgm:pt>
    <dgm:pt modelId="{94F84723-8599-4BCD-B37B-5942A58AC841}" type="pres">
      <dgm:prSet presAssocID="{4194024E-9394-4798-B53D-BB7DD8B2CD21}" presName="rootComposite" presStyleCnt="0"/>
      <dgm:spPr/>
    </dgm:pt>
    <dgm:pt modelId="{C95F679D-2319-4198-8240-421530579B36}" type="pres">
      <dgm:prSet presAssocID="{4194024E-9394-4798-B53D-BB7DD8B2CD21}" presName="rootText" presStyleLbl="node3" presStyleIdx="34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01F71E-2A18-46B3-BD15-FB352267A6C9}" type="pres">
      <dgm:prSet presAssocID="{4194024E-9394-4798-B53D-BB7DD8B2CD21}" presName="rootConnector" presStyleLbl="node3" presStyleIdx="34" presStyleCnt="42"/>
      <dgm:spPr/>
      <dgm:t>
        <a:bodyPr/>
        <a:lstStyle/>
        <a:p>
          <a:pPr latinLnBrk="1"/>
          <a:endParaRPr lang="ko-KR" altLang="en-US"/>
        </a:p>
      </dgm:t>
    </dgm:pt>
    <dgm:pt modelId="{1F0C5F78-D742-4B30-BF8F-497523BCFFE7}" type="pres">
      <dgm:prSet presAssocID="{4194024E-9394-4798-B53D-BB7DD8B2CD21}" presName="hierChild4" presStyleCnt="0"/>
      <dgm:spPr/>
    </dgm:pt>
    <dgm:pt modelId="{80F25BD5-8D68-4777-944B-33CD9EB9A1E4}" type="pres">
      <dgm:prSet presAssocID="{4194024E-9394-4798-B53D-BB7DD8B2CD21}" presName="hierChild5" presStyleCnt="0"/>
      <dgm:spPr/>
    </dgm:pt>
    <dgm:pt modelId="{30752F34-1F9C-451E-B23B-4D992160C55A}" type="pres">
      <dgm:prSet presAssocID="{B02B8B91-27DE-4387-8808-312A9C8D4EA6}" presName="Name37" presStyleLbl="parChTrans1D3" presStyleIdx="35" presStyleCnt="42"/>
      <dgm:spPr/>
      <dgm:t>
        <a:bodyPr/>
        <a:lstStyle/>
        <a:p>
          <a:pPr latinLnBrk="1"/>
          <a:endParaRPr lang="ko-KR" altLang="en-US"/>
        </a:p>
      </dgm:t>
    </dgm:pt>
    <dgm:pt modelId="{F3DDE2AD-E9E3-4FEC-A258-E4987DD2B1BA}" type="pres">
      <dgm:prSet presAssocID="{35D03021-1864-44DF-A799-1B981EC7C8E5}" presName="hierRoot2" presStyleCnt="0">
        <dgm:presLayoutVars>
          <dgm:hierBranch val="init"/>
        </dgm:presLayoutVars>
      </dgm:prSet>
      <dgm:spPr/>
    </dgm:pt>
    <dgm:pt modelId="{BC19711E-D23A-413E-8643-69A63FE6A834}" type="pres">
      <dgm:prSet presAssocID="{35D03021-1864-44DF-A799-1B981EC7C8E5}" presName="rootComposite" presStyleCnt="0"/>
      <dgm:spPr/>
    </dgm:pt>
    <dgm:pt modelId="{5335F961-C541-4AEB-A239-FD5966856E70}" type="pres">
      <dgm:prSet presAssocID="{35D03021-1864-44DF-A799-1B981EC7C8E5}" presName="rootText" presStyleLbl="node3" presStyleIdx="35" presStyleCnt="42" custScaleX="367810" custScaleY="1959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A4A85C-E993-4047-9C6D-AD9B89A846B9}" type="pres">
      <dgm:prSet presAssocID="{35D03021-1864-44DF-A799-1B981EC7C8E5}" presName="rootConnector" presStyleLbl="node3" presStyleIdx="35" presStyleCnt="42"/>
      <dgm:spPr/>
      <dgm:t>
        <a:bodyPr/>
        <a:lstStyle/>
        <a:p>
          <a:pPr latinLnBrk="1"/>
          <a:endParaRPr lang="ko-KR" altLang="en-US"/>
        </a:p>
      </dgm:t>
    </dgm:pt>
    <dgm:pt modelId="{15AECB9D-C2B7-4771-8533-D06C239D139C}" type="pres">
      <dgm:prSet presAssocID="{35D03021-1864-44DF-A799-1B981EC7C8E5}" presName="hierChild4" presStyleCnt="0"/>
      <dgm:spPr/>
    </dgm:pt>
    <dgm:pt modelId="{84CF5633-7E6D-42F6-B782-F338B00D38C0}" type="pres">
      <dgm:prSet presAssocID="{35D03021-1864-44DF-A799-1B981EC7C8E5}" presName="hierChild5" presStyleCnt="0"/>
      <dgm:spPr/>
    </dgm:pt>
    <dgm:pt modelId="{49046683-2222-4723-BF10-F62E4EE053F6}" type="pres">
      <dgm:prSet presAssocID="{0621788C-3C02-4B3F-92F1-993CF9B80BEE}" presName="Name37" presStyleLbl="parChTrans1D3" presStyleIdx="36" presStyleCnt="42"/>
      <dgm:spPr/>
      <dgm:t>
        <a:bodyPr/>
        <a:lstStyle/>
        <a:p>
          <a:pPr latinLnBrk="1"/>
          <a:endParaRPr lang="ko-KR" altLang="en-US"/>
        </a:p>
      </dgm:t>
    </dgm:pt>
    <dgm:pt modelId="{FBEE6DC0-D6DC-4FD0-8F8E-DC12CEF87A29}" type="pres">
      <dgm:prSet presAssocID="{1FB0B4AA-40C4-441B-8107-82F6DF817130}" presName="hierRoot2" presStyleCnt="0">
        <dgm:presLayoutVars>
          <dgm:hierBranch val="init"/>
        </dgm:presLayoutVars>
      </dgm:prSet>
      <dgm:spPr/>
    </dgm:pt>
    <dgm:pt modelId="{7DE3AC89-7F26-4CA8-94B8-8BED9BB6000E}" type="pres">
      <dgm:prSet presAssocID="{1FB0B4AA-40C4-441B-8107-82F6DF817130}" presName="rootComposite" presStyleCnt="0"/>
      <dgm:spPr/>
    </dgm:pt>
    <dgm:pt modelId="{C57AB6DF-28C8-439D-BA03-D61356EF49F4}" type="pres">
      <dgm:prSet presAssocID="{1FB0B4AA-40C4-441B-8107-82F6DF817130}" presName="rootText" presStyleLbl="node3" presStyleIdx="36" presStyleCnt="42" custScaleX="367810" custScaleY="195955" custLinFactNeighborX="918" custLinFactNeighborY="-151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21CB61-D270-48BF-AD5C-74BF842CC399}" type="pres">
      <dgm:prSet presAssocID="{1FB0B4AA-40C4-441B-8107-82F6DF817130}" presName="rootConnector" presStyleLbl="node3" presStyleIdx="36" presStyleCnt="42"/>
      <dgm:spPr/>
      <dgm:t>
        <a:bodyPr/>
        <a:lstStyle/>
        <a:p>
          <a:pPr latinLnBrk="1"/>
          <a:endParaRPr lang="ko-KR" altLang="en-US"/>
        </a:p>
      </dgm:t>
    </dgm:pt>
    <dgm:pt modelId="{92EC3632-2A2D-49A7-B126-2833476D7BA5}" type="pres">
      <dgm:prSet presAssocID="{1FB0B4AA-40C4-441B-8107-82F6DF817130}" presName="hierChild4" presStyleCnt="0"/>
      <dgm:spPr/>
    </dgm:pt>
    <dgm:pt modelId="{081B3CF7-155C-4A0E-ACDD-8C2E3C52AACF}" type="pres">
      <dgm:prSet presAssocID="{1FB0B4AA-40C4-441B-8107-82F6DF817130}" presName="hierChild5" presStyleCnt="0"/>
      <dgm:spPr/>
    </dgm:pt>
    <dgm:pt modelId="{F8F08A6C-1AF9-4BE5-9AF5-CADE99C8D028}" type="pres">
      <dgm:prSet presAssocID="{CD92E1C7-D5C7-48FB-B194-139FE772475E}" presName="hierChild5" presStyleCnt="0"/>
      <dgm:spPr/>
    </dgm:pt>
    <dgm:pt modelId="{53452DF9-A501-435B-97B9-CC864298A21E}" type="pres">
      <dgm:prSet presAssocID="{9297ABE5-66FA-464C-846E-C23345E81C13}" presName="Name37" presStyleLbl="parChTrans1D2" presStyleIdx="5" presStyleCnt="6" custSzX="1698299" custSzY="157317"/>
      <dgm:spPr/>
      <dgm:t>
        <a:bodyPr/>
        <a:lstStyle/>
        <a:p>
          <a:pPr latinLnBrk="1"/>
          <a:endParaRPr lang="ko-KR" altLang="en-US"/>
        </a:p>
      </dgm:t>
    </dgm:pt>
    <dgm:pt modelId="{B15727B8-18B8-4689-89A0-D001BC0987BF}" type="pres">
      <dgm:prSet presAssocID="{086808CE-12D8-4352-B5BD-C4F63294DED0}" presName="hierRoot2" presStyleCnt="0">
        <dgm:presLayoutVars>
          <dgm:hierBranch val="init"/>
        </dgm:presLayoutVars>
      </dgm:prSet>
      <dgm:spPr/>
    </dgm:pt>
    <dgm:pt modelId="{F5505B46-637F-4A40-929B-5E2509DA02C7}" type="pres">
      <dgm:prSet presAssocID="{086808CE-12D8-4352-B5BD-C4F63294DED0}" presName="rootComposite" presStyleCnt="0"/>
      <dgm:spPr/>
    </dgm:pt>
    <dgm:pt modelId="{97CC60B3-D1A0-4546-8665-06D80877C867}" type="pres">
      <dgm:prSet presAssocID="{086808CE-12D8-4352-B5BD-C4F63294DED0}" presName="rootText" presStyleLbl="node2" presStyleIdx="5" presStyleCnt="6" custScaleX="367810" custScaleY="195955" custLinFactNeighborX="50716" custLinFactNeighborY="-50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419F1-389F-4F77-9AF2-3229CDD95471}" type="pres">
      <dgm:prSet presAssocID="{086808CE-12D8-4352-B5BD-C4F63294DED0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CA094761-1AFD-4206-A0EE-71D4FF99E1AD}" type="pres">
      <dgm:prSet presAssocID="{086808CE-12D8-4352-B5BD-C4F63294DED0}" presName="hierChild4" presStyleCnt="0"/>
      <dgm:spPr/>
    </dgm:pt>
    <dgm:pt modelId="{8D01AF08-D764-492D-BEB7-1A30FDCE1BBE}" type="pres">
      <dgm:prSet presAssocID="{8A1F640B-A59E-4C07-B475-D61CD5DB8EF8}" presName="Name37" presStyleLbl="parChTrans1D3" presStyleIdx="37" presStyleCnt="42" custSzX="155691" custSzY="344600"/>
      <dgm:spPr/>
      <dgm:t>
        <a:bodyPr/>
        <a:lstStyle/>
        <a:p>
          <a:pPr latinLnBrk="1"/>
          <a:endParaRPr lang="ko-KR" altLang="en-US"/>
        </a:p>
      </dgm:t>
    </dgm:pt>
    <dgm:pt modelId="{B8582E07-EA30-422E-9170-4AE2EE43B7F9}" type="pres">
      <dgm:prSet presAssocID="{BBE5B9EC-690B-4282-8812-D197DDB2A6EA}" presName="hierRoot2" presStyleCnt="0">
        <dgm:presLayoutVars>
          <dgm:hierBranch val="init"/>
        </dgm:presLayoutVars>
      </dgm:prSet>
      <dgm:spPr/>
    </dgm:pt>
    <dgm:pt modelId="{4AA89063-79E3-461E-9381-E8CF5D7581B5}" type="pres">
      <dgm:prSet presAssocID="{BBE5B9EC-690B-4282-8812-D197DDB2A6EA}" presName="rootComposite" presStyleCnt="0"/>
      <dgm:spPr/>
    </dgm:pt>
    <dgm:pt modelId="{4C5FCB83-E4D2-48D5-922E-69E88CF52F67}" type="pres">
      <dgm:prSet presAssocID="{BBE5B9EC-690B-4282-8812-D197DDB2A6EA}" presName="rootText" presStyleLbl="node3" presStyleIdx="37" presStyleCnt="42" custScaleX="367810" custScaleY="195955" custLinFactNeighborX="50716" custLinFactNeighborY="-50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05A462-B660-49D9-B6B1-49AF795D3E38}" type="pres">
      <dgm:prSet presAssocID="{BBE5B9EC-690B-4282-8812-D197DDB2A6EA}" presName="rootConnector" presStyleLbl="node3" presStyleIdx="37" presStyleCnt="42"/>
      <dgm:spPr/>
      <dgm:t>
        <a:bodyPr/>
        <a:lstStyle/>
        <a:p>
          <a:pPr latinLnBrk="1"/>
          <a:endParaRPr lang="ko-KR" altLang="en-US"/>
        </a:p>
      </dgm:t>
    </dgm:pt>
    <dgm:pt modelId="{2D1D585B-A3D6-4563-BD15-B4FC0F95F16F}" type="pres">
      <dgm:prSet presAssocID="{BBE5B9EC-690B-4282-8812-D197DDB2A6EA}" presName="hierChild4" presStyleCnt="0"/>
      <dgm:spPr/>
    </dgm:pt>
    <dgm:pt modelId="{2337904D-2195-48DA-B9CA-8B508CD13C54}" type="pres">
      <dgm:prSet presAssocID="{BBE5B9EC-690B-4282-8812-D197DDB2A6EA}" presName="hierChild5" presStyleCnt="0"/>
      <dgm:spPr/>
    </dgm:pt>
    <dgm:pt modelId="{3A6D6637-2AC4-4C23-A900-1C97F633E37E}" type="pres">
      <dgm:prSet presAssocID="{F1E37A48-F1C5-4EE8-8A13-7D33C9BA24F4}" presName="Name37" presStyleLbl="parChTrans1D3" presStyleIdx="38" presStyleCnt="42" custSzX="155691" custSzY="876485"/>
      <dgm:spPr/>
      <dgm:t>
        <a:bodyPr/>
        <a:lstStyle/>
        <a:p>
          <a:pPr latinLnBrk="1"/>
          <a:endParaRPr lang="ko-KR" altLang="en-US"/>
        </a:p>
      </dgm:t>
    </dgm:pt>
    <dgm:pt modelId="{A451E206-45CC-4145-ACD0-A85D2F7635F8}" type="pres">
      <dgm:prSet presAssocID="{AFB01E9F-F62A-47EB-A258-5F74FCFF705B}" presName="hierRoot2" presStyleCnt="0">
        <dgm:presLayoutVars>
          <dgm:hierBranch val="init"/>
        </dgm:presLayoutVars>
      </dgm:prSet>
      <dgm:spPr/>
    </dgm:pt>
    <dgm:pt modelId="{C71A3AB3-A70A-48F6-8D9A-84AB99A978AF}" type="pres">
      <dgm:prSet presAssocID="{AFB01E9F-F62A-47EB-A258-5F74FCFF705B}" presName="rootComposite" presStyleCnt="0"/>
      <dgm:spPr/>
    </dgm:pt>
    <dgm:pt modelId="{95D02E21-CAAC-4CF6-BAF6-1E126C4F89EC}" type="pres">
      <dgm:prSet presAssocID="{AFB01E9F-F62A-47EB-A258-5F74FCFF705B}" presName="rootText" presStyleLbl="node3" presStyleIdx="38" presStyleCnt="42" custScaleX="367810" custScaleY="195955" custLinFactNeighborX="50716" custLinFactNeighborY="-50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4DE0E1-00B4-470D-A696-CDC123B9DC86}" type="pres">
      <dgm:prSet presAssocID="{AFB01E9F-F62A-47EB-A258-5F74FCFF705B}" presName="rootConnector" presStyleLbl="node3" presStyleIdx="38" presStyleCnt="42"/>
      <dgm:spPr/>
      <dgm:t>
        <a:bodyPr/>
        <a:lstStyle/>
        <a:p>
          <a:pPr latinLnBrk="1"/>
          <a:endParaRPr lang="ko-KR" altLang="en-US"/>
        </a:p>
      </dgm:t>
    </dgm:pt>
    <dgm:pt modelId="{B585011E-3B29-42AE-8C43-E5F1AEE65697}" type="pres">
      <dgm:prSet presAssocID="{AFB01E9F-F62A-47EB-A258-5F74FCFF705B}" presName="hierChild4" presStyleCnt="0"/>
      <dgm:spPr/>
    </dgm:pt>
    <dgm:pt modelId="{AD02FFD5-4EDF-4FE4-A421-FF5DE3F4CB29}" type="pres">
      <dgm:prSet presAssocID="{AFB01E9F-F62A-47EB-A258-5F74FCFF705B}" presName="hierChild5" presStyleCnt="0"/>
      <dgm:spPr/>
    </dgm:pt>
    <dgm:pt modelId="{6CC9029F-2FFC-4AD9-AB7E-FB583345C760}" type="pres">
      <dgm:prSet presAssocID="{DF9734C4-7DC7-4FB6-B836-3E8FF4ACF537}" presName="Name37" presStyleLbl="parChTrans1D3" presStyleIdx="39" presStyleCnt="42" custSzX="155691" custSzY="1408369"/>
      <dgm:spPr/>
      <dgm:t>
        <a:bodyPr/>
        <a:lstStyle/>
        <a:p>
          <a:pPr latinLnBrk="1"/>
          <a:endParaRPr lang="ko-KR" altLang="en-US"/>
        </a:p>
      </dgm:t>
    </dgm:pt>
    <dgm:pt modelId="{EC3E14AC-6B1C-431B-A0F6-3F1CF3AE75DD}" type="pres">
      <dgm:prSet presAssocID="{E145C55C-B340-4E51-AA9F-CAAAC59D4976}" presName="hierRoot2" presStyleCnt="0">
        <dgm:presLayoutVars>
          <dgm:hierBranch val="init"/>
        </dgm:presLayoutVars>
      </dgm:prSet>
      <dgm:spPr/>
    </dgm:pt>
    <dgm:pt modelId="{A49C3D46-83DD-4E3C-B3F8-6CE5397CA0F5}" type="pres">
      <dgm:prSet presAssocID="{E145C55C-B340-4E51-AA9F-CAAAC59D4976}" presName="rootComposite" presStyleCnt="0"/>
      <dgm:spPr/>
    </dgm:pt>
    <dgm:pt modelId="{C07D24C8-5991-40C4-B6BC-1D615E291C7B}" type="pres">
      <dgm:prSet presAssocID="{E145C55C-B340-4E51-AA9F-CAAAC59D4976}" presName="rootText" presStyleLbl="node3" presStyleIdx="39" presStyleCnt="42" custScaleX="367810" custScaleY="195955" custLinFactNeighborX="50716" custLinFactNeighborY="-50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3F12D4-57E8-4E59-B9C1-1A8E3B9636C8}" type="pres">
      <dgm:prSet presAssocID="{E145C55C-B340-4E51-AA9F-CAAAC59D4976}" presName="rootConnector" presStyleLbl="node3" presStyleIdx="39" presStyleCnt="42"/>
      <dgm:spPr/>
      <dgm:t>
        <a:bodyPr/>
        <a:lstStyle/>
        <a:p>
          <a:pPr latinLnBrk="1"/>
          <a:endParaRPr lang="ko-KR" altLang="en-US"/>
        </a:p>
      </dgm:t>
    </dgm:pt>
    <dgm:pt modelId="{10D56781-FBF5-4555-89DC-1FD55E8CF8C8}" type="pres">
      <dgm:prSet presAssocID="{E145C55C-B340-4E51-AA9F-CAAAC59D4976}" presName="hierChild4" presStyleCnt="0"/>
      <dgm:spPr/>
    </dgm:pt>
    <dgm:pt modelId="{434A2740-A436-4132-BE77-16CD4290F82F}" type="pres">
      <dgm:prSet presAssocID="{E145C55C-B340-4E51-AA9F-CAAAC59D4976}" presName="hierChild5" presStyleCnt="0"/>
      <dgm:spPr/>
    </dgm:pt>
    <dgm:pt modelId="{9B879577-4432-4EED-A5E4-8178CEDAA28C}" type="pres">
      <dgm:prSet presAssocID="{F8E489E4-7B6B-4C44-988F-A47092F0E092}" presName="Name37" presStyleLbl="parChTrans1D3" presStyleIdx="40" presStyleCnt="42"/>
      <dgm:spPr/>
      <dgm:t>
        <a:bodyPr/>
        <a:lstStyle/>
        <a:p>
          <a:pPr latinLnBrk="1"/>
          <a:endParaRPr lang="ko-KR" altLang="en-US"/>
        </a:p>
      </dgm:t>
    </dgm:pt>
    <dgm:pt modelId="{57532DE1-F1D1-4125-91F6-BC0B7C46FFBC}" type="pres">
      <dgm:prSet presAssocID="{53779611-FB4E-486B-88AF-B3C483C8BE25}" presName="hierRoot2" presStyleCnt="0">
        <dgm:presLayoutVars>
          <dgm:hierBranch val="init"/>
        </dgm:presLayoutVars>
      </dgm:prSet>
      <dgm:spPr/>
    </dgm:pt>
    <dgm:pt modelId="{A83078A2-06D1-4010-B945-57E5DC762486}" type="pres">
      <dgm:prSet presAssocID="{53779611-FB4E-486B-88AF-B3C483C8BE25}" presName="rootComposite" presStyleCnt="0"/>
      <dgm:spPr/>
    </dgm:pt>
    <dgm:pt modelId="{3A785887-6363-4D89-B4D5-0A6FC3E5F447}" type="pres">
      <dgm:prSet presAssocID="{53779611-FB4E-486B-88AF-B3C483C8BE25}" presName="rootText" presStyleLbl="node3" presStyleIdx="40" presStyleCnt="42" custScaleX="367810" custScaleY="195955" custLinFactNeighborX="50716" custLinFactNeighborY="-50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F3E94A-7A82-413A-B7B3-44E70FE6F847}" type="pres">
      <dgm:prSet presAssocID="{53779611-FB4E-486B-88AF-B3C483C8BE25}" presName="rootConnector" presStyleLbl="node3" presStyleIdx="40" presStyleCnt="42"/>
      <dgm:spPr/>
      <dgm:t>
        <a:bodyPr/>
        <a:lstStyle/>
        <a:p>
          <a:pPr latinLnBrk="1"/>
          <a:endParaRPr lang="ko-KR" altLang="en-US"/>
        </a:p>
      </dgm:t>
    </dgm:pt>
    <dgm:pt modelId="{11B9C999-9212-4695-8DC4-4308BF13851F}" type="pres">
      <dgm:prSet presAssocID="{53779611-FB4E-486B-88AF-B3C483C8BE25}" presName="hierChild4" presStyleCnt="0"/>
      <dgm:spPr/>
    </dgm:pt>
    <dgm:pt modelId="{41D5F93C-A786-41F0-A3C0-FF1E3B564B99}" type="pres">
      <dgm:prSet presAssocID="{53779611-FB4E-486B-88AF-B3C483C8BE25}" presName="hierChild5" presStyleCnt="0"/>
      <dgm:spPr/>
    </dgm:pt>
    <dgm:pt modelId="{BC7FB9F9-BBA7-439E-9300-6CE763BFD209}" type="pres">
      <dgm:prSet presAssocID="{7658A75A-6166-4C87-8C1F-93E59AEF4448}" presName="Name37" presStyleLbl="parChTrans1D3" presStyleIdx="41" presStyleCnt="42"/>
      <dgm:spPr/>
      <dgm:t>
        <a:bodyPr/>
        <a:lstStyle/>
        <a:p>
          <a:pPr latinLnBrk="1"/>
          <a:endParaRPr lang="ko-KR" altLang="en-US"/>
        </a:p>
      </dgm:t>
    </dgm:pt>
    <dgm:pt modelId="{5F00DA92-F097-4849-9E58-BCC578325CC3}" type="pres">
      <dgm:prSet presAssocID="{96673152-3112-4BB7-861B-0DD4BC8C9015}" presName="hierRoot2" presStyleCnt="0">
        <dgm:presLayoutVars>
          <dgm:hierBranch val="init"/>
        </dgm:presLayoutVars>
      </dgm:prSet>
      <dgm:spPr/>
    </dgm:pt>
    <dgm:pt modelId="{1EFA080A-D96B-44C3-8243-969F0B19CA51}" type="pres">
      <dgm:prSet presAssocID="{96673152-3112-4BB7-861B-0DD4BC8C9015}" presName="rootComposite" presStyleCnt="0"/>
      <dgm:spPr/>
    </dgm:pt>
    <dgm:pt modelId="{C2151FD4-BD7A-4B0A-B5AF-DCCA545C4689}" type="pres">
      <dgm:prSet presAssocID="{96673152-3112-4BB7-861B-0DD4BC8C9015}" presName="rootText" presStyleLbl="node3" presStyleIdx="41" presStyleCnt="42" custScaleX="367810" custScaleY="195955" custLinFactNeighborX="49964" custLinFactNeighborY="-185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896C1F-CD77-4C3D-B071-B23222631529}" type="pres">
      <dgm:prSet presAssocID="{96673152-3112-4BB7-861B-0DD4BC8C9015}" presName="rootConnector" presStyleLbl="node3" presStyleIdx="41" presStyleCnt="42"/>
      <dgm:spPr/>
      <dgm:t>
        <a:bodyPr/>
        <a:lstStyle/>
        <a:p>
          <a:pPr latinLnBrk="1"/>
          <a:endParaRPr lang="ko-KR" altLang="en-US"/>
        </a:p>
      </dgm:t>
    </dgm:pt>
    <dgm:pt modelId="{5B7C484A-69BC-4FD1-9DC5-0D254E0B6A4A}" type="pres">
      <dgm:prSet presAssocID="{96673152-3112-4BB7-861B-0DD4BC8C9015}" presName="hierChild4" presStyleCnt="0"/>
      <dgm:spPr/>
    </dgm:pt>
    <dgm:pt modelId="{38C1580B-0784-49C9-A290-678E8898EBBA}" type="pres">
      <dgm:prSet presAssocID="{96673152-3112-4BB7-861B-0DD4BC8C9015}" presName="hierChild5" presStyleCnt="0"/>
      <dgm:spPr/>
    </dgm:pt>
    <dgm:pt modelId="{46282CFF-CFD4-49CB-B47A-9D78A4BE796D}" type="pres">
      <dgm:prSet presAssocID="{086808CE-12D8-4352-B5BD-C4F63294DED0}" presName="hierChild5" presStyleCnt="0"/>
      <dgm:spPr/>
    </dgm:pt>
    <dgm:pt modelId="{02FD91B4-3E39-45E6-BDC9-142A724EFD86}" type="pres">
      <dgm:prSet presAssocID="{41F1C8B3-305D-4350-8CDF-185A164AA770}" presName="hierChild3" presStyleCnt="0"/>
      <dgm:spPr/>
    </dgm:pt>
  </dgm:ptLst>
  <dgm:cxnLst>
    <dgm:cxn modelId="{C5FEFE15-6E93-4EF4-9074-F5971D4693DC}" type="presOf" srcId="{D670D1CF-B19C-4B6D-B511-1FCB67246A8E}" destId="{4EC648F7-C8CC-4383-B0FA-CBFF9F668D66}" srcOrd="0" destOrd="0" presId="urn:microsoft.com/office/officeart/2005/8/layout/orgChart1"/>
    <dgm:cxn modelId="{E0B01753-CE3A-4BE4-8CAF-FFC31D0B87B8}" type="presOf" srcId="{A6CC134F-858C-4BFA-AA48-7732851CDC92}" destId="{51642631-E9FA-4FEA-9858-B081274DAD1E}" srcOrd="0" destOrd="0" presId="urn:microsoft.com/office/officeart/2005/8/layout/orgChart1"/>
    <dgm:cxn modelId="{2FDDBAD4-8D16-4551-91BB-00A746DE563F}" srcId="{08D114A2-AE64-4C5C-9E90-29BAFA256554}" destId="{41F1C8B3-305D-4350-8CDF-185A164AA770}" srcOrd="0" destOrd="0" parTransId="{512455B8-4D2F-4516-BAD8-5CDA4126A8F1}" sibTransId="{74176E31-620F-41A9-9FE4-E114BC8F171B}"/>
    <dgm:cxn modelId="{B4464289-3D3C-47BF-B687-5E2EEA69B6BF}" type="presOf" srcId="{B2AB2D94-D325-4D84-86AD-F9E80A94D197}" destId="{E5CB8927-5F51-4971-81B5-65A9CF98D744}" srcOrd="1" destOrd="0" presId="urn:microsoft.com/office/officeart/2005/8/layout/orgChart1"/>
    <dgm:cxn modelId="{A64CD16E-5483-4B90-A317-998120EC9663}" type="presOf" srcId="{18315E80-00B7-427D-A3C7-03C267E1C17C}" destId="{9236F01D-27BD-4EF4-A838-B8B3B8B7C6C8}" srcOrd="0" destOrd="0" presId="urn:microsoft.com/office/officeart/2005/8/layout/orgChart1"/>
    <dgm:cxn modelId="{CFED0000-57AE-401B-A1CD-F07EDF75CAEA}" type="presOf" srcId="{83151577-EACE-4FB0-AA99-9B1B5683E040}" destId="{1015E59C-ECBF-4572-B9B0-B11107C4F804}" srcOrd="0" destOrd="0" presId="urn:microsoft.com/office/officeart/2005/8/layout/orgChart1"/>
    <dgm:cxn modelId="{EB0530BE-8BF7-43FB-A432-1B0EF5348F95}" type="presOf" srcId="{993CDD3C-8956-42AC-9F1D-69D6DFBE225F}" destId="{4CA19BF7-328C-41F7-A35A-05EDEC5E95AA}" srcOrd="0" destOrd="0" presId="urn:microsoft.com/office/officeart/2005/8/layout/orgChart1"/>
    <dgm:cxn modelId="{05FFC617-3FA1-489E-B3F6-901B458F3E17}" srcId="{3F422B9C-C246-4C64-829E-BFC3C78E9B41}" destId="{2D88BCFC-D01E-493F-98A8-0D69B7787C2D}" srcOrd="1" destOrd="0" parTransId="{11D3DED3-F707-4A9D-B3E1-E677CB8A2CEB}" sibTransId="{C84A9C41-83E4-416D-9868-ADC833AACC92}"/>
    <dgm:cxn modelId="{BFD850E1-7BED-409A-AB79-B03DEF6A3497}" type="presOf" srcId="{B02B8B91-27DE-4387-8808-312A9C8D4EA6}" destId="{30752F34-1F9C-451E-B23B-4D992160C55A}" srcOrd="0" destOrd="0" presId="urn:microsoft.com/office/officeart/2005/8/layout/orgChart1"/>
    <dgm:cxn modelId="{3FD5E22C-9BA7-44FF-B0B8-8126D81F9C25}" srcId="{18315E80-00B7-427D-A3C7-03C267E1C17C}" destId="{CC2ACF98-887D-4939-8836-6C6B502BEFC3}" srcOrd="3" destOrd="0" parTransId="{B6E0F6CA-91C6-4B15-812F-108D6268F9E0}" sibTransId="{C1D3B5D8-AAF4-4EAF-9FED-F3B7628B2D61}"/>
    <dgm:cxn modelId="{514F867A-3636-4379-BA3F-D07EC814C255}" type="presOf" srcId="{A383DE6E-1637-470C-AFF7-5EB78C4C7E8A}" destId="{A4D94A6C-125F-499B-934A-556DF3686D21}" srcOrd="0" destOrd="0" presId="urn:microsoft.com/office/officeart/2005/8/layout/orgChart1"/>
    <dgm:cxn modelId="{404C1879-E05C-4B39-809B-C4124604D56E}" type="presOf" srcId="{086808CE-12D8-4352-B5BD-C4F63294DED0}" destId="{97CC60B3-D1A0-4546-8665-06D80877C867}" srcOrd="0" destOrd="0" presId="urn:microsoft.com/office/officeart/2005/8/layout/orgChart1"/>
    <dgm:cxn modelId="{4F3F6E09-277C-43EF-B7A9-1B538F52F1B3}" type="presOf" srcId="{1FB0B4AA-40C4-441B-8107-82F6DF817130}" destId="{A821CB61-D270-48BF-AD5C-74BF842CC399}" srcOrd="1" destOrd="0" presId="urn:microsoft.com/office/officeart/2005/8/layout/orgChart1"/>
    <dgm:cxn modelId="{C34291D4-7120-4DBF-858F-12DB7F422FD2}" type="presOf" srcId="{B2AB2D94-D325-4D84-86AD-F9E80A94D197}" destId="{25B59411-2A6A-4A1D-B654-8EE48A66F338}" srcOrd="0" destOrd="0" presId="urn:microsoft.com/office/officeart/2005/8/layout/orgChart1"/>
    <dgm:cxn modelId="{B3E6780A-7AAD-439F-92F8-FF96B12347CE}" srcId="{3F422B9C-C246-4C64-829E-BFC3C78E9B41}" destId="{40157942-0C8A-421A-A2E7-D8D87EA0DE47}" srcOrd="3" destOrd="0" parTransId="{67312D45-276D-4370-AA3E-7900FD1B4E39}" sibTransId="{2E14AA20-20DA-41B0-A51C-2F3FA6D3EC21}"/>
    <dgm:cxn modelId="{D535FB26-8155-4DE9-AFF4-0C1C3F174D0E}" type="presOf" srcId="{8E666157-3478-450E-9ECE-EA730C6616C9}" destId="{C0974AA3-587C-4A7B-BCBF-F8995F8C0791}" srcOrd="1" destOrd="0" presId="urn:microsoft.com/office/officeart/2005/8/layout/orgChart1"/>
    <dgm:cxn modelId="{84CFA84E-48D8-4D9D-B334-833CEA8D8AD4}" type="presOf" srcId="{CD92E1C7-D5C7-48FB-B194-139FE772475E}" destId="{B0E3FA36-2D0A-48E1-BCD6-A0FEB829D960}" srcOrd="0" destOrd="0" presId="urn:microsoft.com/office/officeart/2005/8/layout/orgChart1"/>
    <dgm:cxn modelId="{A438290F-9B21-4F37-BF87-D61BDD3464E1}" type="presOf" srcId="{6D4E831F-42FF-4A5D-9B35-4F9DD4519268}" destId="{3E304437-7093-4B0F-80F2-A1F079E0A9AD}" srcOrd="0" destOrd="0" presId="urn:microsoft.com/office/officeart/2005/8/layout/orgChart1"/>
    <dgm:cxn modelId="{663AE1F5-B012-4E52-B312-9B0B9C90E8E9}" type="presOf" srcId="{ABAD6A3B-112F-49AA-A321-EC3CF8E8EB5F}" destId="{88ABD3CD-644F-40D6-B374-FF4D98DB6966}" srcOrd="0" destOrd="0" presId="urn:microsoft.com/office/officeart/2005/8/layout/orgChart1"/>
    <dgm:cxn modelId="{C727DA08-BF7C-44F9-9C8F-E3F415B68FCA}" srcId="{4316993C-3BF2-4EAD-B074-528368EA8824}" destId="{6D4E831F-42FF-4A5D-9B35-4F9DD4519268}" srcOrd="4" destOrd="0" parTransId="{E0B4CE21-0116-46E3-9468-02679A54792A}" sibTransId="{74340497-D2ED-4846-B8D2-CBBB76C97359}"/>
    <dgm:cxn modelId="{73D693D0-A9ED-4634-BBB8-EF1B47E96DE8}" type="presOf" srcId="{7E6A52BE-FEE6-4CD5-8B6A-55CFA1835C99}" destId="{AEA36448-2575-43E4-8B7E-7499501B3011}" srcOrd="1" destOrd="0" presId="urn:microsoft.com/office/officeart/2005/8/layout/orgChart1"/>
    <dgm:cxn modelId="{E9286A87-052C-462A-8240-AE38D6E68FE2}" type="presOf" srcId="{36FC5F12-049A-4796-8D7C-5EF154258C8A}" destId="{A2228845-9FD0-4665-AC00-575A0B27A18F}" srcOrd="1" destOrd="0" presId="urn:microsoft.com/office/officeart/2005/8/layout/orgChart1"/>
    <dgm:cxn modelId="{ACA9323C-A6F5-4697-A409-1B63EB4AA08B}" type="presOf" srcId="{E145C55C-B340-4E51-AA9F-CAAAC59D4976}" destId="{C07D24C8-5991-40C4-B6BC-1D615E291C7B}" srcOrd="0" destOrd="0" presId="urn:microsoft.com/office/officeart/2005/8/layout/orgChart1"/>
    <dgm:cxn modelId="{694095EE-4EE5-4684-A3E2-6A27510CCBC0}" srcId="{D670D1CF-B19C-4B6D-B511-1FCB67246A8E}" destId="{766DEE1A-BC1D-4302-BA67-E5DD41D82B2F}" srcOrd="3" destOrd="0" parTransId="{5CF93A55-AEAE-4706-B1C8-B3FF4355E593}" sibTransId="{B4DF00FB-DEC9-4557-9824-B22E880670EB}"/>
    <dgm:cxn modelId="{54C8B405-9900-4489-95E4-6D6E149A9846}" srcId="{41F1C8B3-305D-4350-8CDF-185A164AA770}" destId="{3F422B9C-C246-4C64-829E-BFC3C78E9B41}" srcOrd="0" destOrd="0" parTransId="{BF51C3C8-5544-4374-973E-3BF8B2FD5FC4}" sibTransId="{AD2AD25B-6678-4637-A7AC-01D83DB1FE3A}"/>
    <dgm:cxn modelId="{094A19F5-0076-4A97-9598-FD4150A34C25}" type="presOf" srcId="{1854ADC4-647D-47E9-A0B1-C2614CACAFEC}" destId="{58CC0916-73EC-4F20-84E5-1CB583DB1216}" srcOrd="0" destOrd="0" presId="urn:microsoft.com/office/officeart/2005/8/layout/orgChart1"/>
    <dgm:cxn modelId="{7C23E5D7-41FA-4FA5-9D69-055F65729C4A}" type="presOf" srcId="{495A856A-892E-484D-9B74-31D0C1B51368}" destId="{E44CCC77-B77D-4AE1-843D-C21491183C21}" srcOrd="0" destOrd="0" presId="urn:microsoft.com/office/officeart/2005/8/layout/orgChart1"/>
    <dgm:cxn modelId="{11FCC4EF-7C52-4474-B126-89BD123F21BE}" srcId="{D670D1CF-B19C-4B6D-B511-1FCB67246A8E}" destId="{778E0AB6-374D-40C2-B496-4883819FDA06}" srcOrd="5" destOrd="0" parTransId="{1C522C53-7ADB-4B13-A9E5-670A0267779C}" sibTransId="{F9780E6E-D560-49EA-AAC4-2F639E8D21E6}"/>
    <dgm:cxn modelId="{3AEAFF7A-0F8C-4804-97AC-791A1F1A14C1}" type="presOf" srcId="{4316993C-3BF2-4EAD-B074-528368EA8824}" destId="{20ED8B1D-025E-4F7F-85C9-56D91FB41E65}" srcOrd="0" destOrd="0" presId="urn:microsoft.com/office/officeart/2005/8/layout/orgChart1"/>
    <dgm:cxn modelId="{78F14622-3EE0-44BC-995B-5AFD07F5A2B0}" type="presOf" srcId="{40157942-0C8A-421A-A2E7-D8D87EA0DE47}" destId="{3AF3128A-D94A-4F86-8620-DF165FA69F13}" srcOrd="1" destOrd="0" presId="urn:microsoft.com/office/officeart/2005/8/layout/orgChart1"/>
    <dgm:cxn modelId="{95F9EC14-FD8E-4F10-9EDA-FBE3874662C7}" type="presOf" srcId="{FF9B20BE-00CB-4A92-B096-90744E6B97E2}" destId="{A93197D8-F529-49E8-8C5E-D7132C46C136}" srcOrd="0" destOrd="0" presId="urn:microsoft.com/office/officeart/2005/8/layout/orgChart1"/>
    <dgm:cxn modelId="{BF044701-503C-4D35-A4EC-E1D70A0B377A}" type="presOf" srcId="{3005741A-90C3-4190-889B-43075AA3EFFC}" destId="{3A76EDD0-509A-4532-864E-F1A2959CDCCA}" srcOrd="0" destOrd="0" presId="urn:microsoft.com/office/officeart/2005/8/layout/orgChart1"/>
    <dgm:cxn modelId="{3805A365-7B1E-42D4-8462-1118BCC88AA0}" type="presOf" srcId="{1C522C53-7ADB-4B13-A9E5-670A0267779C}" destId="{97D7C9C8-266D-4CA6-8BF4-A851C35D6D8B}" srcOrd="0" destOrd="0" presId="urn:microsoft.com/office/officeart/2005/8/layout/orgChart1"/>
    <dgm:cxn modelId="{7BD49FE5-E372-4389-BFBF-1246A7FE255F}" type="presOf" srcId="{2D1776A1-7013-4235-87AF-527B384D1874}" destId="{DDEAD275-BBCA-4022-BBDF-347D18A620B8}" srcOrd="1" destOrd="0" presId="urn:microsoft.com/office/officeart/2005/8/layout/orgChart1"/>
    <dgm:cxn modelId="{20DE6571-8DE8-41C8-BC2B-2B4B015E9F2B}" type="presOf" srcId="{CC2ACF98-887D-4939-8836-6C6B502BEFC3}" destId="{1717303D-A326-4E43-843A-8E4708AEDF03}" srcOrd="1" destOrd="0" presId="urn:microsoft.com/office/officeart/2005/8/layout/orgChart1"/>
    <dgm:cxn modelId="{38E2CDB2-AEAA-4ADB-8120-38A567E894D2}" srcId="{18315E80-00B7-427D-A3C7-03C267E1C17C}" destId="{8EB1B388-00B5-4290-84F3-31DBF9D873FC}" srcOrd="0" destOrd="0" parTransId="{0316AD5D-AAEE-44C5-AA61-64D6DDBF6484}" sibTransId="{F0DCF50E-9C27-467B-B351-284DE66BD45B}"/>
    <dgm:cxn modelId="{201AC533-26ED-4F5E-83B4-4A3D0670E09A}" type="presOf" srcId="{96673152-3112-4BB7-861B-0DD4BC8C9015}" destId="{C2151FD4-BD7A-4B0A-B5AF-DCCA545C4689}" srcOrd="0" destOrd="0" presId="urn:microsoft.com/office/officeart/2005/8/layout/orgChart1"/>
    <dgm:cxn modelId="{BCB0B69F-72C9-4A5F-AE32-E0AB494867C0}" type="presOf" srcId="{8EB1B388-00B5-4290-84F3-31DBF9D873FC}" destId="{D8BDF5F1-BE18-4057-9B98-A10E4F4DF417}" srcOrd="1" destOrd="0" presId="urn:microsoft.com/office/officeart/2005/8/layout/orgChart1"/>
    <dgm:cxn modelId="{BF638FB6-CAC0-45F0-82F1-1EDF78A61BC7}" type="presOf" srcId="{FA7B0F7E-A0ED-4486-88B5-FF9D10F2A28E}" destId="{C492C1A3-5636-4030-B3AC-4EBDABE7503A}" srcOrd="1" destOrd="0" presId="urn:microsoft.com/office/officeart/2005/8/layout/orgChart1"/>
    <dgm:cxn modelId="{D1FF0CCA-DEA6-45E6-8909-48D3F40A3E07}" type="presOf" srcId="{4194024E-9394-4798-B53D-BB7DD8B2CD21}" destId="{EC01F71E-2A18-46B3-BD15-FB352267A6C9}" srcOrd="1" destOrd="0" presId="urn:microsoft.com/office/officeart/2005/8/layout/orgChart1"/>
    <dgm:cxn modelId="{116CC3CF-D591-4D32-84B0-0FDB33922AF8}" srcId="{4316993C-3BF2-4EAD-B074-528368EA8824}" destId="{4D428143-2BBB-472E-BF01-B1F5CA215156}" srcOrd="0" destOrd="0" parTransId="{A6CC134F-858C-4BFA-AA48-7732851CDC92}" sibTransId="{9F264278-DF3F-4446-883C-A8C405197B47}"/>
    <dgm:cxn modelId="{FEFC7D87-7A48-4008-A0D7-7F70180740A0}" srcId="{CD92E1C7-D5C7-48FB-B194-139FE772475E}" destId="{83151577-EACE-4FB0-AA99-9B1B5683E040}" srcOrd="1" destOrd="0" parTransId="{CAADFD2F-5BC5-4FE9-8B52-206C8D609552}" sibTransId="{A2961E44-C7B9-4D99-9656-656DCAE2A20F}"/>
    <dgm:cxn modelId="{359778E9-CCBE-485B-8050-F39C6E96BA07}" type="presOf" srcId="{C808FED2-D670-42CB-97C6-3DD880F3E4F7}" destId="{066D3EEE-82B8-4E90-A647-DE0A2AB78E3B}" srcOrd="0" destOrd="0" presId="urn:microsoft.com/office/officeart/2005/8/layout/orgChart1"/>
    <dgm:cxn modelId="{DC911D67-7187-4AD7-A04D-776926555018}" type="presOf" srcId="{C2F1D8C6-8E0C-41B9-8898-C12E58E50311}" destId="{51E5A1AD-9959-417F-93BB-B1643E4C9CAE}" srcOrd="1" destOrd="0" presId="urn:microsoft.com/office/officeart/2005/8/layout/orgChart1"/>
    <dgm:cxn modelId="{123D0D07-3597-44AB-A925-41E211FD07CE}" type="presOf" srcId="{3689F994-4B89-40BC-BD9B-04CB2DA8372F}" destId="{0DDE678B-8A8B-4A6B-81DA-AB93CE2482C3}" srcOrd="0" destOrd="0" presId="urn:microsoft.com/office/officeart/2005/8/layout/orgChart1"/>
    <dgm:cxn modelId="{D00A3CD6-7772-49E1-AEED-48728740E691}" type="presOf" srcId="{BBE5B9EC-690B-4282-8812-D197DDB2A6EA}" destId="{4C5FCB83-E4D2-48D5-922E-69E88CF52F67}" srcOrd="0" destOrd="0" presId="urn:microsoft.com/office/officeart/2005/8/layout/orgChart1"/>
    <dgm:cxn modelId="{F0DFC2CF-DF6F-471B-A970-8A0F7424E9F8}" srcId="{D670D1CF-B19C-4B6D-B511-1FCB67246A8E}" destId="{74CED6EC-AC6B-4435-BEFB-100CB8FA15DB}" srcOrd="2" destOrd="0" parTransId="{BFCD8D59-DFE2-45E4-A7DE-CDE5DEA31FAA}" sibTransId="{65811135-BC5B-4341-A2F7-350207454CB0}"/>
    <dgm:cxn modelId="{530A4030-B318-419B-9CDB-31340A5BFE29}" srcId="{18315E80-00B7-427D-A3C7-03C267E1C17C}" destId="{72784CE0-E420-47BE-A25E-8677F9D573FF}" srcOrd="6" destOrd="0" parTransId="{1BB41221-D04F-4F59-8380-14B84AFA5A03}" sibTransId="{4C9A4E77-FFDE-47EF-8AE2-F4BE76E181B3}"/>
    <dgm:cxn modelId="{B2DE0C3B-6492-45FE-96A6-46127516825C}" type="presOf" srcId="{86DE49F2-DE38-47FF-AC4D-985B0D92F481}" destId="{13B6023D-B40B-4181-9F56-34292317BF45}" srcOrd="0" destOrd="0" presId="urn:microsoft.com/office/officeart/2005/8/layout/orgChart1"/>
    <dgm:cxn modelId="{7EDF86AC-5E88-4931-A73E-24EB90E1E58C}" type="presOf" srcId="{D389F467-77F6-44F1-9924-24D20D8DAAAA}" destId="{60167C3B-7602-419E-9459-5DD50941A3BE}" srcOrd="0" destOrd="0" presId="urn:microsoft.com/office/officeart/2005/8/layout/orgChart1"/>
    <dgm:cxn modelId="{E1A6A2F8-3268-4DCC-A659-B2F97510C333}" srcId="{18315E80-00B7-427D-A3C7-03C267E1C17C}" destId="{BB35B6D8-9616-4B75-AFDC-954D5C4F58FE}" srcOrd="2" destOrd="0" parTransId="{3005741A-90C3-4190-889B-43075AA3EFFC}" sibTransId="{9574E806-A24A-4B83-9D4F-CA3624E20F40}"/>
    <dgm:cxn modelId="{DC96BDA6-CB1B-4B68-AA08-00C1C91CA415}" type="presOf" srcId="{67312D45-276D-4370-AA3E-7900FD1B4E39}" destId="{ED43B579-A951-4EC5-B54E-F12FBBDE083E}" srcOrd="0" destOrd="0" presId="urn:microsoft.com/office/officeart/2005/8/layout/orgChart1"/>
    <dgm:cxn modelId="{3BF4F878-E748-4E36-A663-D9299E7E91EB}" type="presOf" srcId="{4D0F151B-ADD8-45FE-8CB4-8ED570FD7B24}" destId="{52ABDF80-E8D6-4B00-A71D-A0245F14DA57}" srcOrd="0" destOrd="0" presId="urn:microsoft.com/office/officeart/2005/8/layout/orgChart1"/>
    <dgm:cxn modelId="{C11DC101-672D-400E-A745-9C79E2DB09CC}" srcId="{D670D1CF-B19C-4B6D-B511-1FCB67246A8E}" destId="{7E6A52BE-FEE6-4CD5-8B6A-55CFA1835C99}" srcOrd="1" destOrd="0" parTransId="{B5696FF9-24DE-4A00-AD5F-F4F84CAF74BF}" sibTransId="{E81C0B5B-BE94-4E8E-BD4F-D99342447E0D}"/>
    <dgm:cxn modelId="{1228B5E3-A482-4AA4-91DD-84F6755CF56A}" type="presOf" srcId="{495A856A-892E-484D-9B74-31D0C1B51368}" destId="{E63EFC21-474C-4CC9-B9F9-72C6BC4D53F2}" srcOrd="1" destOrd="0" presId="urn:microsoft.com/office/officeart/2005/8/layout/orgChart1"/>
    <dgm:cxn modelId="{4D3DD831-2864-492C-8B31-234DE028C1E5}" type="presOf" srcId="{EA26D514-9208-4E64-88A9-04F29428428A}" destId="{4FF37A32-E0F5-4B2F-A4A7-AE295D80023A}" srcOrd="0" destOrd="0" presId="urn:microsoft.com/office/officeart/2005/8/layout/orgChart1"/>
    <dgm:cxn modelId="{DF39858E-2B8D-41EF-9878-4D8A6B7A4866}" type="presOf" srcId="{778E0AB6-374D-40C2-B496-4883819FDA06}" destId="{1606430A-9456-4615-8EC4-9314A85907A5}" srcOrd="1" destOrd="0" presId="urn:microsoft.com/office/officeart/2005/8/layout/orgChart1"/>
    <dgm:cxn modelId="{99F3D2FB-583A-441B-80DD-5A8503129A33}" type="presOf" srcId="{80F02A8C-0A77-4AE8-B8D7-C0654B8A00FB}" destId="{300E0DC7-17A7-4269-A0A8-4E00759D8F61}" srcOrd="1" destOrd="0" presId="urn:microsoft.com/office/officeart/2005/8/layout/orgChart1"/>
    <dgm:cxn modelId="{2B5E218D-CE84-4060-8F70-6913679565CA}" type="presOf" srcId="{E7C521D2-3B78-49BB-8381-4686C0B5D645}" destId="{48FE8ABF-F495-462F-B492-773DCAFC49A9}" srcOrd="0" destOrd="0" presId="urn:microsoft.com/office/officeart/2005/8/layout/orgChart1"/>
    <dgm:cxn modelId="{969BE406-F7CA-409D-B250-7CB80CF7D9A3}" type="presOf" srcId="{CC2ACF98-887D-4939-8836-6C6B502BEFC3}" destId="{E89FFE49-BE08-4772-8F61-59527DA65CB8}" srcOrd="0" destOrd="0" presId="urn:microsoft.com/office/officeart/2005/8/layout/orgChart1"/>
    <dgm:cxn modelId="{694C3548-3CFD-4AA0-B22A-D386FCC59CFD}" srcId="{18315E80-00B7-427D-A3C7-03C267E1C17C}" destId="{80950043-1FF6-4D85-AC1A-2D7EE5FA0957}" srcOrd="5" destOrd="0" parTransId="{527E1A00-E136-454B-B228-C3FBA16596F4}" sibTransId="{81AA599A-10DC-431D-9930-6C5AD12685B8}"/>
    <dgm:cxn modelId="{C3A1DE0F-B40E-47E8-B1B7-EF151DFB675C}" srcId="{41F1C8B3-305D-4350-8CDF-185A164AA770}" destId="{4316993C-3BF2-4EAD-B074-528368EA8824}" srcOrd="1" destOrd="0" parTransId="{E49E92F0-3971-412B-8078-4E71ADC6F188}" sibTransId="{FA30B15B-188A-4413-A323-6E9640B61BB7}"/>
    <dgm:cxn modelId="{AB432DA8-D6C8-4F68-A5D2-F2CE6D624C54}" srcId="{3F422B9C-C246-4C64-829E-BFC3C78E9B41}" destId="{C2F1D8C6-8E0C-41B9-8898-C12E58E50311}" srcOrd="4" destOrd="0" parTransId="{CF4B39A4-5096-4A25-8BF3-42B32E143DAE}" sibTransId="{F77CC1D1-766A-4623-99A5-C942D0CDD327}"/>
    <dgm:cxn modelId="{303A1E1A-FBB8-43F4-93B8-7937670DC9CA}" type="presOf" srcId="{CAADFD2F-5BC5-4FE9-8B52-206C8D609552}" destId="{F199922A-4853-41DE-89C5-F6441D226D04}" srcOrd="0" destOrd="0" presId="urn:microsoft.com/office/officeart/2005/8/layout/orgChart1"/>
    <dgm:cxn modelId="{7D8A561B-5DF0-493E-8ECB-430840A3CA19}" type="presOf" srcId="{8E666157-3478-450E-9ECE-EA730C6616C9}" destId="{ADEE1DCA-DBFE-40AF-A927-8BC82000D1DA}" srcOrd="0" destOrd="0" presId="urn:microsoft.com/office/officeart/2005/8/layout/orgChart1"/>
    <dgm:cxn modelId="{D71615FB-6E10-403A-836C-897828FE744D}" type="presOf" srcId="{874A9987-611C-45C2-8464-A9207AA91FA2}" destId="{73C1455E-052A-41DB-B2E7-BC0902893369}" srcOrd="0" destOrd="0" presId="urn:microsoft.com/office/officeart/2005/8/layout/orgChart1"/>
    <dgm:cxn modelId="{F9F07D1E-8CDF-4643-9181-51727CF3E3C3}" srcId="{086808CE-12D8-4352-B5BD-C4F63294DED0}" destId="{E145C55C-B340-4E51-AA9F-CAAAC59D4976}" srcOrd="2" destOrd="0" parTransId="{DF9734C4-7DC7-4FB6-B836-3E8FF4ACF537}" sibTransId="{EF2E92B6-0440-4B0B-9685-24689AA5E8BE}"/>
    <dgm:cxn modelId="{48459230-9049-422A-8286-44914AEEA6EA}" srcId="{41F1C8B3-305D-4350-8CDF-185A164AA770}" destId="{D670D1CF-B19C-4B6D-B511-1FCB67246A8E}" srcOrd="3" destOrd="0" parTransId="{ABAD6A3B-112F-49AA-A321-EC3CF8E8EB5F}" sibTransId="{64CC6078-9705-4327-84E3-6819C8E04B89}"/>
    <dgm:cxn modelId="{5953450A-7992-4D8F-B48D-5B458515861E}" type="presOf" srcId="{B6E0F6CA-91C6-4B15-812F-108D6268F9E0}" destId="{2EF57220-C369-43F3-A775-24A719F7682F}" srcOrd="0" destOrd="0" presId="urn:microsoft.com/office/officeart/2005/8/layout/orgChart1"/>
    <dgm:cxn modelId="{A5924958-8783-4E9A-9B4C-47F059C4ECF0}" type="presOf" srcId="{80F02A8C-0A77-4AE8-B8D7-C0654B8A00FB}" destId="{D43C1C1F-C8E2-48C4-856C-29552D2AC3AC}" srcOrd="0" destOrd="0" presId="urn:microsoft.com/office/officeart/2005/8/layout/orgChart1"/>
    <dgm:cxn modelId="{2FEE4F31-F768-4A45-A9FE-61A4632FED20}" type="presOf" srcId="{DA635350-367C-4564-90F0-D210F7853487}" destId="{F2B14FB7-4FA5-4865-8AB3-8AB56B91ED5B}" srcOrd="1" destOrd="0" presId="urn:microsoft.com/office/officeart/2005/8/layout/orgChart1"/>
    <dgm:cxn modelId="{6B87229C-B919-4B04-8636-97D9246F77B4}" type="presOf" srcId="{4194024E-9394-4798-B53D-BB7DD8B2CD21}" destId="{C95F679D-2319-4198-8240-421530579B36}" srcOrd="0" destOrd="0" presId="urn:microsoft.com/office/officeart/2005/8/layout/orgChart1"/>
    <dgm:cxn modelId="{480CD840-884E-4003-80F3-4FC04DC50DA8}" type="presOf" srcId="{6FDF74A5-2C68-4F86-A48D-033AFD3CE38F}" destId="{5C06F881-C817-48B0-923D-28A95E1A55ED}" srcOrd="0" destOrd="0" presId="urn:microsoft.com/office/officeart/2005/8/layout/orgChart1"/>
    <dgm:cxn modelId="{92D8A670-D463-4D2D-95C1-76BD25533161}" srcId="{D670D1CF-B19C-4B6D-B511-1FCB67246A8E}" destId="{DA635350-367C-4564-90F0-D210F7853487}" srcOrd="6" destOrd="0" parTransId="{A743BAA0-EF12-4C76-A314-2E8FE815C887}" sibTransId="{F7FA11E5-2630-4049-86C8-A642A67B5C1E}"/>
    <dgm:cxn modelId="{FC99FE0B-2E5B-4883-8C0D-038FA5779FA8}" type="presOf" srcId="{BBE5B9EC-690B-4282-8812-D197DDB2A6EA}" destId="{5505A462-B660-49D9-B6B1-49AF795D3E38}" srcOrd="1" destOrd="0" presId="urn:microsoft.com/office/officeart/2005/8/layout/orgChart1"/>
    <dgm:cxn modelId="{4F8A7ACB-115B-40CF-9DFD-14611AC2E754}" srcId="{D670D1CF-B19C-4B6D-B511-1FCB67246A8E}" destId="{6FDF74A5-2C68-4F86-A48D-033AFD3CE38F}" srcOrd="8" destOrd="0" parTransId="{3F3D6688-4621-47B0-A3A6-8D4EDC14F019}" sibTransId="{5C0B0D09-F421-4160-B1A8-E69CD3572A82}"/>
    <dgm:cxn modelId="{7FA88947-75DD-4EEC-A29D-B98D8C46CF21}" type="presOf" srcId="{3F3D6688-4621-47B0-A3A6-8D4EDC14F019}" destId="{281B62AD-5C2F-422E-8E72-2F7F9EF18ABE}" srcOrd="0" destOrd="0" presId="urn:microsoft.com/office/officeart/2005/8/layout/orgChart1"/>
    <dgm:cxn modelId="{93C091C5-73B0-4DC2-883A-A3A918280736}" type="presOf" srcId="{2D1776A1-7013-4235-87AF-527B384D1874}" destId="{48C51540-7DB5-42D0-8485-4D7C7F0156A5}" srcOrd="0" destOrd="0" presId="urn:microsoft.com/office/officeart/2005/8/layout/orgChart1"/>
    <dgm:cxn modelId="{8E6883DF-C3B8-4CA3-8B4F-DFD21C6E7D00}" type="presOf" srcId="{766DEE1A-BC1D-4302-BA67-E5DD41D82B2F}" destId="{A55CCA66-E2BE-42AD-8149-0F476EB393FB}" srcOrd="0" destOrd="0" presId="urn:microsoft.com/office/officeart/2005/8/layout/orgChart1"/>
    <dgm:cxn modelId="{651554E1-FFF0-4BFF-8E51-28424D378FF1}" type="presOf" srcId="{B5696FF9-24DE-4A00-AD5F-F4F84CAF74BF}" destId="{1B9B758D-FBFC-4C83-819E-2D30C5514783}" srcOrd="0" destOrd="0" presId="urn:microsoft.com/office/officeart/2005/8/layout/orgChart1"/>
    <dgm:cxn modelId="{D7DAEA01-2451-4111-B8EF-5088DF4C97CF}" type="presOf" srcId="{E49E92F0-3971-412B-8078-4E71ADC6F188}" destId="{D848B0D4-C1F0-4A44-99CC-F15DDDB6EF0B}" srcOrd="0" destOrd="0" presId="urn:microsoft.com/office/officeart/2005/8/layout/orgChart1"/>
    <dgm:cxn modelId="{34461E7A-1BCB-4C2B-9ACE-3BFE4E7A84C3}" type="presOf" srcId="{C7036FCD-DAAA-4CFC-9DF4-2E5EAAD28BB2}" destId="{69B56012-796F-472F-B395-596C2CA7FFBC}" srcOrd="0" destOrd="0" presId="urn:microsoft.com/office/officeart/2005/8/layout/orgChart1"/>
    <dgm:cxn modelId="{E39E8BEA-4438-4363-87D4-3BE0E39E0D10}" type="presOf" srcId="{FA7B0F7E-A0ED-4486-88B5-FF9D10F2A28E}" destId="{8EA731B9-503B-4154-857B-07709B1E3943}" srcOrd="0" destOrd="0" presId="urn:microsoft.com/office/officeart/2005/8/layout/orgChart1"/>
    <dgm:cxn modelId="{802D9777-0968-4D6E-94BD-04A3150406D1}" type="presOf" srcId="{D670D1CF-B19C-4B6D-B511-1FCB67246A8E}" destId="{75017125-2CAE-4A36-A403-DCF85A9FD357}" srcOrd="1" destOrd="0" presId="urn:microsoft.com/office/officeart/2005/8/layout/orgChart1"/>
    <dgm:cxn modelId="{7DFCDD57-F02B-4C82-88E6-236F6BF22D4F}" type="presOf" srcId="{F8E489E4-7B6B-4C44-988F-A47092F0E092}" destId="{9B879577-4432-4EED-A5E4-8178CEDAA28C}" srcOrd="0" destOrd="0" presId="urn:microsoft.com/office/officeart/2005/8/layout/orgChart1"/>
    <dgm:cxn modelId="{726D59A6-EE92-4446-8000-326B9B987119}" srcId="{CD92E1C7-D5C7-48FB-B194-139FE772475E}" destId="{1FB0B4AA-40C4-441B-8107-82F6DF817130}" srcOrd="4" destOrd="0" parTransId="{0621788C-3C02-4B3F-92F1-993CF9B80BEE}" sibTransId="{1D0728B4-08E0-428E-AC68-89A2BE10BBE2}"/>
    <dgm:cxn modelId="{37D5E3DA-D511-4DD4-B2C6-B411F8D326BF}" type="presOf" srcId="{2D88BCFC-D01E-493F-98A8-0D69B7787C2D}" destId="{5C77EB8F-5884-4CD7-AE49-6552C73709FA}" srcOrd="0" destOrd="0" presId="urn:microsoft.com/office/officeart/2005/8/layout/orgChart1"/>
    <dgm:cxn modelId="{F68E4CA6-7AD0-464C-AF89-7E302366A343}" type="presOf" srcId="{74CED6EC-AC6B-4435-BEFB-100CB8FA15DB}" destId="{098364BE-44D8-4F65-B8E3-7B19E988673B}" srcOrd="1" destOrd="0" presId="urn:microsoft.com/office/officeart/2005/8/layout/orgChart1"/>
    <dgm:cxn modelId="{6C93EA11-83A3-4E25-A976-D0ED3323074F}" type="presOf" srcId="{36FC5F12-049A-4796-8D7C-5EF154258C8A}" destId="{0A7B8C6B-0466-4116-90AE-0B8ABC40B8A3}" srcOrd="0" destOrd="0" presId="urn:microsoft.com/office/officeart/2005/8/layout/orgChart1"/>
    <dgm:cxn modelId="{5D533C46-2A35-48FB-AF9A-DC5FE98045A7}" type="presOf" srcId="{873F480D-3E69-4143-BCEC-80586EEED21C}" destId="{14ABAD18-A7A9-479A-89B9-FE8BBEFC7DF1}" srcOrd="1" destOrd="0" presId="urn:microsoft.com/office/officeart/2005/8/layout/orgChart1"/>
    <dgm:cxn modelId="{FE6AD625-B5D3-4838-8D80-B4E979A7E45F}" type="presOf" srcId="{0621788C-3C02-4B3F-92F1-993CF9B80BEE}" destId="{49046683-2222-4723-BF10-F62E4EE053F6}" srcOrd="0" destOrd="0" presId="urn:microsoft.com/office/officeart/2005/8/layout/orgChart1"/>
    <dgm:cxn modelId="{BEB7C495-2BB4-4EA7-8A7B-7121C18F153E}" srcId="{086808CE-12D8-4352-B5BD-C4F63294DED0}" destId="{AFB01E9F-F62A-47EB-A258-5F74FCFF705B}" srcOrd="1" destOrd="0" parTransId="{F1E37A48-F1C5-4EE8-8A13-7D33C9BA24F4}" sibTransId="{530DBDE3-1C23-4997-B1F1-766FE4DBFAFC}"/>
    <dgm:cxn modelId="{8A73E7F8-098E-4935-965B-0D32D85DFF92}" type="presOf" srcId="{6D4E831F-42FF-4A5D-9B35-4F9DD4519268}" destId="{4DA97024-7ABB-49AE-9F35-99DD5BACC00C}" srcOrd="1" destOrd="0" presId="urn:microsoft.com/office/officeart/2005/8/layout/orgChart1"/>
    <dgm:cxn modelId="{E11A8CB8-1008-4153-881F-A7A5E374CEE0}" type="presOf" srcId="{41F1C8B3-305D-4350-8CDF-185A164AA770}" destId="{0B48A65F-BBE1-4C33-9148-A79AE5C2981A}" srcOrd="0" destOrd="0" presId="urn:microsoft.com/office/officeart/2005/8/layout/orgChart1"/>
    <dgm:cxn modelId="{20441D44-039B-4243-98B3-CE422B9AFE26}" type="presOf" srcId="{BFCD8D59-DFE2-45E4-A7DE-CDE5DEA31FAA}" destId="{B964FEE8-1574-4175-9B51-5C3919E227B1}" srcOrd="0" destOrd="0" presId="urn:microsoft.com/office/officeart/2005/8/layout/orgChart1"/>
    <dgm:cxn modelId="{AF21C925-9C0B-4D87-BF95-176D9EEC8F48}" type="presOf" srcId="{D5FD988F-F67F-4784-A13A-35410C961543}" destId="{140DD85F-1F78-4206-B214-9814B615F0AC}" srcOrd="0" destOrd="0" presId="urn:microsoft.com/office/officeart/2005/8/layout/orgChart1"/>
    <dgm:cxn modelId="{8ECAACFF-8C0E-4422-9246-91187D9B9357}" type="presOf" srcId="{E0B4CE21-0116-46E3-9468-02679A54792A}" destId="{EB190613-FF15-418A-ACF5-1C944F2C4463}" srcOrd="0" destOrd="0" presId="urn:microsoft.com/office/officeart/2005/8/layout/orgChart1"/>
    <dgm:cxn modelId="{39066E16-0945-499C-8C89-2A3A80A62E36}" srcId="{D670D1CF-B19C-4B6D-B511-1FCB67246A8E}" destId="{44588881-E707-4F2B-8761-BA812673DE82}" srcOrd="7" destOrd="0" parTransId="{1854ADC4-647D-47E9-A0B1-C2614CACAFEC}" sibTransId="{318BE26B-5739-42E3-B1AC-FDA8E9EC9357}"/>
    <dgm:cxn modelId="{E784CFA7-7074-457B-943D-197E9CA68B03}" type="presOf" srcId="{1FB0B4AA-40C4-441B-8107-82F6DF817130}" destId="{C57AB6DF-28C8-439D-BA03-D61356EF49F4}" srcOrd="0" destOrd="0" presId="urn:microsoft.com/office/officeart/2005/8/layout/orgChart1"/>
    <dgm:cxn modelId="{69A19832-D495-4C71-AE5C-7C3EE022C7C1}" srcId="{4316993C-3BF2-4EAD-B074-528368EA8824}" destId="{36FC5F12-049A-4796-8D7C-5EF154258C8A}" srcOrd="3" destOrd="0" parTransId="{AFF72069-1E51-4F1C-B3FE-926CE7500B24}" sibTransId="{3A45EAED-3141-4831-9997-759887429FFE}"/>
    <dgm:cxn modelId="{C94ADF6B-D82C-4289-9CC6-7CCAB37504B7}" type="presOf" srcId="{75871C5A-2E4B-48CD-A059-BB58E3B00261}" destId="{A4ECBA70-A27E-47E2-9F0B-CE5D2FBDFB53}" srcOrd="0" destOrd="0" presId="urn:microsoft.com/office/officeart/2005/8/layout/orgChart1"/>
    <dgm:cxn modelId="{89FCD118-7A8C-4DE5-A430-F5DE9CF7C37C}" srcId="{4316993C-3BF2-4EAD-B074-528368EA8824}" destId="{80F02A8C-0A77-4AE8-B8D7-C0654B8A00FB}" srcOrd="6" destOrd="0" parTransId="{75871C5A-2E4B-48CD-A059-BB58E3B00261}" sibTransId="{B8CE1B56-58F8-447D-8D6E-3AEF400DA9AD}"/>
    <dgm:cxn modelId="{194D3E8B-ED86-44BD-881B-B71FB29058C9}" srcId="{CD92E1C7-D5C7-48FB-B194-139FE772475E}" destId="{85103D0C-EBFD-4053-90E6-6F673697593B}" srcOrd="0" destOrd="0" parTransId="{EA26D514-9208-4E64-88A9-04F29428428A}" sibTransId="{03E4D665-25F1-42FF-970C-17BAE5F21A64}"/>
    <dgm:cxn modelId="{92C57742-C828-4C17-8736-421C63735E82}" type="presOf" srcId="{4D428143-2BBB-472E-BF01-B1F5CA215156}" destId="{43E4D542-164D-4644-BCB0-2914BFBDAE84}" srcOrd="1" destOrd="0" presId="urn:microsoft.com/office/officeart/2005/8/layout/orgChart1"/>
    <dgm:cxn modelId="{479608B5-B8B7-4CCB-A6CA-EB7CB8D361E3}" type="presOf" srcId="{977AB254-0D72-4236-B8B4-6DFB62F3FBE4}" destId="{E5DBE262-8A02-49D8-861B-AC63464068B7}" srcOrd="1" destOrd="0" presId="urn:microsoft.com/office/officeart/2005/8/layout/orgChart1"/>
    <dgm:cxn modelId="{2586C9DB-D9FE-47CA-AC61-C23674BDBA4B}" type="presOf" srcId="{72784CE0-E420-47BE-A25E-8677F9D573FF}" destId="{8290B133-94AB-44F1-8522-AD8EA28D8C16}" srcOrd="1" destOrd="0" presId="urn:microsoft.com/office/officeart/2005/8/layout/orgChart1"/>
    <dgm:cxn modelId="{B5D70641-92CD-4B26-B50B-1B612BBA2444}" type="presOf" srcId="{873F480D-3E69-4143-BCEC-80586EEED21C}" destId="{26ABF2A7-EE63-426E-AF9A-635B6CDE09F2}" srcOrd="0" destOrd="0" presId="urn:microsoft.com/office/officeart/2005/8/layout/orgChart1"/>
    <dgm:cxn modelId="{5511570D-7627-4B31-9E79-587D25E575F7}" type="presOf" srcId="{3F422B9C-C246-4C64-829E-BFC3C78E9B41}" destId="{A294EF6A-E375-41F0-9B2F-9C47A6A279A7}" srcOrd="0" destOrd="0" presId="urn:microsoft.com/office/officeart/2005/8/layout/orgChart1"/>
    <dgm:cxn modelId="{C6F08147-F925-4CD3-A124-84CA5F577490}" type="presOf" srcId="{4D428143-2BBB-472E-BF01-B1F5CA215156}" destId="{4D43A06B-15E3-4B81-9A63-01AF65C8BD55}" srcOrd="0" destOrd="0" presId="urn:microsoft.com/office/officeart/2005/8/layout/orgChart1"/>
    <dgm:cxn modelId="{DF3A4682-66E7-4637-812D-373CD0B89924}" type="presOf" srcId="{5CF93A55-AEAE-4706-B1C8-B3FF4355E593}" destId="{3B2922F7-5A86-4822-B015-C2696979477B}" srcOrd="0" destOrd="0" presId="urn:microsoft.com/office/officeart/2005/8/layout/orgChart1"/>
    <dgm:cxn modelId="{BAA97E26-DE34-4024-AFFD-6510A0DA63C0}" type="presOf" srcId="{40157942-0C8A-421A-A2E7-D8D87EA0DE47}" destId="{5670B96D-1E6B-4D40-81AA-97D3CCCA02B1}" srcOrd="0" destOrd="0" presId="urn:microsoft.com/office/officeart/2005/8/layout/orgChart1"/>
    <dgm:cxn modelId="{DD3C9788-2AE8-47C0-85D6-999D0342AED7}" type="presOf" srcId="{41F1C8B3-305D-4350-8CDF-185A164AA770}" destId="{B0E4B72E-BB80-418F-AD08-A7235CFB3B28}" srcOrd="1" destOrd="0" presId="urn:microsoft.com/office/officeart/2005/8/layout/orgChart1"/>
    <dgm:cxn modelId="{7A5075FC-D691-4EF1-8CFF-181714B8071E}" srcId="{4316993C-3BF2-4EAD-B074-528368EA8824}" destId="{D389F467-77F6-44F1-9924-24D20D8DAAAA}" srcOrd="1" destOrd="0" parTransId="{D5FD988F-F67F-4784-A13A-35410C961543}" sibTransId="{C750B932-CA8F-4C3A-8CFE-7D701796772B}"/>
    <dgm:cxn modelId="{09F987B0-C2AE-4190-8347-46B40512B25B}" type="presOf" srcId="{72784CE0-E420-47BE-A25E-8677F9D573FF}" destId="{D215955E-493C-42BD-B084-A56C1E5EC2D1}" srcOrd="0" destOrd="0" presId="urn:microsoft.com/office/officeart/2005/8/layout/orgChart1"/>
    <dgm:cxn modelId="{51392841-65D5-4CA4-933C-B5E45E10FBFF}" type="presOf" srcId="{53779611-FB4E-486B-88AF-B3C483C8BE25}" destId="{3A785887-6363-4D89-B4D5-0A6FC3E5F447}" srcOrd="0" destOrd="0" presId="urn:microsoft.com/office/officeart/2005/8/layout/orgChart1"/>
    <dgm:cxn modelId="{B1B68B69-5CEC-4056-BA7E-D2B3B00CF1BE}" type="presOf" srcId="{56E2332D-F4C6-4E10-8DC9-DB8A2F03E252}" destId="{52ACCEE8-973D-44AE-B25C-8B22066B8D78}" srcOrd="0" destOrd="0" presId="urn:microsoft.com/office/officeart/2005/8/layout/orgChart1"/>
    <dgm:cxn modelId="{FC64DC50-B7BC-45DE-917E-F56FF28DAA0D}" type="presOf" srcId="{527E1A00-E136-454B-B228-C3FBA16596F4}" destId="{6CADF4C4-F90C-4C44-B6D7-ED3A19678F5D}" srcOrd="0" destOrd="0" presId="urn:microsoft.com/office/officeart/2005/8/layout/orgChart1"/>
    <dgm:cxn modelId="{E64EF588-AA7E-4E6A-A4F8-7913A05219B1}" type="presOf" srcId="{0316AD5D-AAEE-44C5-AA61-64D6DDBF6484}" destId="{29DFACC4-8765-4750-9E06-563C1E75CF52}" srcOrd="0" destOrd="0" presId="urn:microsoft.com/office/officeart/2005/8/layout/orgChart1"/>
    <dgm:cxn modelId="{18A65E87-BEC2-4801-A711-281B51320700}" type="presOf" srcId="{BB35B6D8-9616-4B75-AFDC-954D5C4F58FE}" destId="{FF226A36-E473-4CD5-92B9-54334DB61E0D}" srcOrd="1" destOrd="0" presId="urn:microsoft.com/office/officeart/2005/8/layout/orgChart1"/>
    <dgm:cxn modelId="{8B541079-F8F5-4FBB-B49B-5CF7A2439B7B}" type="presOf" srcId="{6CEBDE60-1B42-4013-92D1-686BAF4A8190}" destId="{B76AF5FA-67FB-4F34-873F-219331C2EED2}" srcOrd="0" destOrd="0" presId="urn:microsoft.com/office/officeart/2005/8/layout/orgChart1"/>
    <dgm:cxn modelId="{F04EC43C-3A77-4CD3-99D5-A59BC617866B}" type="presOf" srcId="{5FCE740E-22B5-4C12-B219-C1DC32868C90}" destId="{EE4EDDDC-7D6A-4A55-B794-7B4419055656}" srcOrd="0" destOrd="0" presId="urn:microsoft.com/office/officeart/2005/8/layout/orgChart1"/>
    <dgm:cxn modelId="{83BECEE3-04FE-47FF-AC33-EA1C38F4B9E3}" type="presOf" srcId="{51DF401B-3009-437A-A955-18FF3EA04887}" destId="{06825CC2-9D1B-4543-91C7-3114CB012B14}" srcOrd="0" destOrd="0" presId="urn:microsoft.com/office/officeart/2005/8/layout/orgChart1"/>
    <dgm:cxn modelId="{57E4B46C-9EB1-48AD-A8A4-C32A747181DC}" type="presOf" srcId="{B958ECF1-EAB8-44D2-A317-8388ACA5A1CC}" destId="{C4ACD17A-9009-4D19-AA5B-B1AA1F397538}" srcOrd="0" destOrd="0" presId="urn:microsoft.com/office/officeart/2005/8/layout/orgChart1"/>
    <dgm:cxn modelId="{02085A2D-80F6-469B-89E0-37BADC74E964}" type="presOf" srcId="{086808CE-12D8-4352-B5BD-C4F63294DED0}" destId="{9BF419F1-389F-4F77-9AF2-3229CDD95471}" srcOrd="1" destOrd="0" presId="urn:microsoft.com/office/officeart/2005/8/layout/orgChart1"/>
    <dgm:cxn modelId="{55839168-F04D-4588-9716-472D75050883}" type="presOf" srcId="{BB35B6D8-9616-4B75-AFDC-954D5C4F58FE}" destId="{EFE5EA48-FAC4-472F-B086-9F4655A06E3A}" srcOrd="0" destOrd="0" presId="urn:microsoft.com/office/officeart/2005/8/layout/orgChart1"/>
    <dgm:cxn modelId="{729A4907-4CF1-4702-AB7E-789911E2510B}" type="presOf" srcId="{7658A75A-6166-4C87-8C1F-93E59AEF4448}" destId="{BC7FB9F9-BBA7-439E-9300-6CE763BFD209}" srcOrd="0" destOrd="0" presId="urn:microsoft.com/office/officeart/2005/8/layout/orgChart1"/>
    <dgm:cxn modelId="{91EAB468-5DF7-4B5B-B391-E0374D91AF8A}" type="presOf" srcId="{993CDD3C-8956-42AC-9F1D-69D6DFBE225F}" destId="{38B6D0B3-7F88-4208-A78C-2258883A4765}" srcOrd="1" destOrd="0" presId="urn:microsoft.com/office/officeart/2005/8/layout/orgChart1"/>
    <dgm:cxn modelId="{C198BAA5-2B0E-4DAB-9532-4177E607332B}" type="presOf" srcId="{F1E37A48-F1C5-4EE8-8A13-7D33C9BA24F4}" destId="{3A6D6637-2AC4-4C23-A900-1C97F633E37E}" srcOrd="0" destOrd="0" presId="urn:microsoft.com/office/officeart/2005/8/layout/orgChart1"/>
    <dgm:cxn modelId="{3BFC69E5-5B96-4485-9B58-D47C44397429}" srcId="{3F422B9C-C246-4C64-829E-BFC3C78E9B41}" destId="{A6A1E76D-7A2D-4753-8FCB-F08CB4B30EB4}" srcOrd="2" destOrd="0" parTransId="{A383DE6E-1637-470C-AFF7-5EB78C4C7E8A}" sibTransId="{696D8D11-71C3-4BD9-90C4-0D78EFDA95C2}"/>
    <dgm:cxn modelId="{0346D887-7DAF-4A0E-97AC-CB9E2CC1114E}" type="presOf" srcId="{BB5A738C-7B46-4B07-ABE7-4F874EF5CD94}" destId="{CA28FA46-AEE5-4B6B-BA06-CDA3F3046F62}" srcOrd="1" destOrd="0" presId="urn:microsoft.com/office/officeart/2005/8/layout/orgChart1"/>
    <dgm:cxn modelId="{13C35C70-EEBC-4BAD-A29B-63324A2E48A9}" type="presOf" srcId="{9297ABE5-66FA-464C-846E-C23345E81C13}" destId="{53452DF9-A501-435B-97B9-CC864298A21E}" srcOrd="0" destOrd="0" presId="urn:microsoft.com/office/officeart/2005/8/layout/orgChart1"/>
    <dgm:cxn modelId="{2720D2F4-D6E9-480B-9A87-D46DE4D50D9F}" type="presOf" srcId="{85103D0C-EBFD-4053-90E6-6F673697593B}" destId="{570B6056-BA63-43B4-8367-D3B15B5F2B2F}" srcOrd="0" destOrd="0" presId="urn:microsoft.com/office/officeart/2005/8/layout/orgChart1"/>
    <dgm:cxn modelId="{F53B33B7-2BB4-4CC8-8CA2-DCE9DB5A6D67}" srcId="{18315E80-00B7-427D-A3C7-03C267E1C17C}" destId="{FA7B0F7E-A0ED-4486-88B5-FF9D10F2A28E}" srcOrd="1" destOrd="0" parTransId="{C808FED2-D670-42CB-97C6-3DD880F3E4F7}" sibTransId="{547B541E-01E6-47C0-9241-EC8CA467044F}"/>
    <dgm:cxn modelId="{6EE384F5-6190-4F81-8E16-DA395840A394}" type="presOf" srcId="{80950043-1FF6-4D85-AC1A-2D7EE5FA0957}" destId="{C69269E6-0DE3-4137-82FF-D39722A2DB50}" srcOrd="1" destOrd="0" presId="urn:microsoft.com/office/officeart/2005/8/layout/orgChart1"/>
    <dgm:cxn modelId="{83725D73-67E5-4CFC-8753-11818E1EF0AD}" type="presOf" srcId="{8A1F640B-A59E-4C07-B475-D61CD5DB8EF8}" destId="{8D01AF08-D764-492D-BEB7-1A30FDCE1BBE}" srcOrd="0" destOrd="0" presId="urn:microsoft.com/office/officeart/2005/8/layout/orgChart1"/>
    <dgm:cxn modelId="{9B033790-EB35-47DE-BB37-C0CFBF7861D7}" type="presOf" srcId="{CF4B39A4-5096-4A25-8BF3-42B32E143DAE}" destId="{C51DAFAC-EA73-4165-AF33-7B3E3C7B3F98}" srcOrd="0" destOrd="0" presId="urn:microsoft.com/office/officeart/2005/8/layout/orgChart1"/>
    <dgm:cxn modelId="{E78F6ABD-11BD-491B-A357-4AE9A20FF3C2}" srcId="{086808CE-12D8-4352-B5BD-C4F63294DED0}" destId="{BBE5B9EC-690B-4282-8812-D197DDB2A6EA}" srcOrd="0" destOrd="0" parTransId="{8A1F640B-A59E-4C07-B475-D61CD5DB8EF8}" sibTransId="{6528341C-DF69-4380-B766-D60FFF101931}"/>
    <dgm:cxn modelId="{4B7B2AE1-AB6E-42B4-AF90-6417A924AF4E}" type="presOf" srcId="{869838C2-A6D0-4743-9D6A-52320D480754}" destId="{95FE1D2D-2136-41F4-9957-FCC342C6D081}" srcOrd="0" destOrd="0" presId="urn:microsoft.com/office/officeart/2005/8/layout/orgChart1"/>
    <dgm:cxn modelId="{8E01A572-D9F3-4EEE-885A-6E39E70712A4}" type="presOf" srcId="{7E6A52BE-FEE6-4CD5-8B6A-55CFA1835C99}" destId="{C8148549-02F2-4097-A5CE-9F282F9785E5}" srcOrd="0" destOrd="0" presId="urn:microsoft.com/office/officeart/2005/8/layout/orgChart1"/>
    <dgm:cxn modelId="{F8BEFBA4-CEA1-46E5-9354-39028F33CDB0}" srcId="{4316993C-3BF2-4EAD-B074-528368EA8824}" destId="{FF9B20BE-00CB-4A92-B096-90744E6B97E2}" srcOrd="2" destOrd="0" parTransId="{86DE49F2-DE38-47FF-AC4D-985B0D92F481}" sibTransId="{9DC920B3-3D4D-4B23-BCEF-E8BDCE343EFE}"/>
    <dgm:cxn modelId="{74D088D6-4E16-40C0-AE33-572FDF9BA448}" type="presOf" srcId="{FF9B20BE-00CB-4A92-B096-90744E6B97E2}" destId="{A734B0FF-4C1D-40F8-9B30-C1A224F0B015}" srcOrd="1" destOrd="0" presId="urn:microsoft.com/office/officeart/2005/8/layout/orgChart1"/>
    <dgm:cxn modelId="{9673DC2B-B6DB-4301-AC14-87816B86FFBF}" srcId="{41F1C8B3-305D-4350-8CDF-185A164AA770}" destId="{086808CE-12D8-4352-B5BD-C4F63294DED0}" srcOrd="5" destOrd="0" parTransId="{9297ABE5-66FA-464C-846E-C23345E81C13}" sibTransId="{76F9F135-7761-4DB3-8873-7817CB7F0E71}"/>
    <dgm:cxn modelId="{A72EFB30-0EB8-4232-9972-5F9A6A5BD009}" type="presOf" srcId="{C2F1D8C6-8E0C-41B9-8898-C12E58E50311}" destId="{2B2AC049-3FA8-40C6-AEBE-D135802D6C24}" srcOrd="0" destOrd="0" presId="urn:microsoft.com/office/officeart/2005/8/layout/orgChart1"/>
    <dgm:cxn modelId="{A3957049-154F-4684-A09B-21D450CB6946}" type="presOf" srcId="{AFB01E9F-F62A-47EB-A258-5F74FCFF705B}" destId="{95D02E21-CAAC-4CF6-BAF6-1E126C4F89EC}" srcOrd="0" destOrd="0" presId="urn:microsoft.com/office/officeart/2005/8/layout/orgChart1"/>
    <dgm:cxn modelId="{CFE49C53-7AAB-4F6D-AD59-6D61A83AB495}" type="presOf" srcId="{E0B32680-D766-4A61-89FE-678F90F1A513}" destId="{B3980D37-F05D-41AA-99A8-32704D0F102D}" srcOrd="0" destOrd="0" presId="urn:microsoft.com/office/officeart/2005/8/layout/orgChart1"/>
    <dgm:cxn modelId="{7222B643-509A-4CA0-9603-19C3C553D50E}" srcId="{086808CE-12D8-4352-B5BD-C4F63294DED0}" destId="{96673152-3112-4BB7-861B-0DD4BC8C9015}" srcOrd="4" destOrd="0" parTransId="{7658A75A-6166-4C87-8C1F-93E59AEF4448}" sibTransId="{552BFB47-9085-49C5-A821-EB0865D4E460}"/>
    <dgm:cxn modelId="{69B47BC5-C5AF-4BAC-B348-44B635651CCE}" srcId="{41F1C8B3-305D-4350-8CDF-185A164AA770}" destId="{CD92E1C7-D5C7-48FB-B194-139FE772475E}" srcOrd="4" destOrd="0" parTransId="{B958ECF1-EAB8-44D2-A317-8388ACA5A1CC}" sibTransId="{5F9E6B87-F7F4-4874-9DC4-B1F441E5B1CE}"/>
    <dgm:cxn modelId="{86AF65D0-BBAB-41B5-A55D-E9E5F4CE33DF}" type="presOf" srcId="{778E0AB6-374D-40C2-B496-4883819FDA06}" destId="{C576DA94-E0B1-489B-B23D-05BC2E5BF5B5}" srcOrd="0" destOrd="0" presId="urn:microsoft.com/office/officeart/2005/8/layout/orgChart1"/>
    <dgm:cxn modelId="{C25A6A8E-E981-4583-94C2-707BCD1580DA}" srcId="{D670D1CF-B19C-4B6D-B511-1FCB67246A8E}" destId="{993CDD3C-8956-42AC-9F1D-69D6DFBE225F}" srcOrd="0" destOrd="0" parTransId="{869838C2-A6D0-4743-9D6A-52320D480754}" sibTransId="{FDACC8E0-6CD7-44DC-84B0-FD7ECF0BF57E}"/>
    <dgm:cxn modelId="{488CA61A-4FC4-435A-9411-60A45EE3798C}" type="presOf" srcId="{44588881-E707-4F2B-8761-BA812673DE82}" destId="{E279A439-CF65-452C-9D7D-D92BA163D203}" srcOrd="0" destOrd="0" presId="urn:microsoft.com/office/officeart/2005/8/layout/orgChart1"/>
    <dgm:cxn modelId="{063FF5A6-EB6F-4AAC-98E0-E3997BF585A7}" type="presOf" srcId="{A743BAA0-EF12-4C76-A314-2E8FE815C887}" destId="{936EBF83-B572-487E-B4E3-3E16C69793EB}" srcOrd="0" destOrd="0" presId="urn:microsoft.com/office/officeart/2005/8/layout/orgChart1"/>
    <dgm:cxn modelId="{711A96E0-C8BF-49C0-99C9-E7124385B9BC}" type="presOf" srcId="{74CED6EC-AC6B-4435-BEFB-100CB8FA15DB}" destId="{44740168-58C8-4F57-99BA-1FEEC62DFEEF}" srcOrd="0" destOrd="0" presId="urn:microsoft.com/office/officeart/2005/8/layout/orgChart1"/>
    <dgm:cxn modelId="{A77B6145-2F91-4565-8030-C349ACD2C459}" srcId="{4316993C-3BF2-4EAD-B074-528368EA8824}" destId="{8E666157-3478-450E-9ECE-EA730C6616C9}" srcOrd="9" destOrd="0" parTransId="{5D245822-2E33-4B1E-A8C8-AA9843DE0E88}" sibTransId="{F0B33869-0A3A-4D28-9EEC-E3D1081431B3}"/>
    <dgm:cxn modelId="{529556C3-8354-4D70-872D-731F1E3FCAE4}" type="presOf" srcId="{D389F467-77F6-44F1-9924-24D20D8DAAAA}" destId="{3C49E294-1EF0-45B7-86CE-AD038637D5A4}" srcOrd="1" destOrd="0" presId="urn:microsoft.com/office/officeart/2005/8/layout/orgChart1"/>
    <dgm:cxn modelId="{08E0B516-6B90-445C-9640-9C0052D85EDB}" srcId="{D670D1CF-B19C-4B6D-B511-1FCB67246A8E}" destId="{B2AB2D94-D325-4D84-86AD-F9E80A94D197}" srcOrd="4" destOrd="0" parTransId="{3689F994-4B89-40BC-BD9B-04CB2DA8372F}" sibTransId="{BB544771-7DBA-4041-A838-AAC682C63A27}"/>
    <dgm:cxn modelId="{E615D7B3-87CC-425C-80E2-E8CC7701215E}" type="presOf" srcId="{E145C55C-B340-4E51-AA9F-CAAAC59D4976}" destId="{053F12D4-57E8-4E59-B9C1-1A8E3B9636C8}" srcOrd="1" destOrd="0" presId="urn:microsoft.com/office/officeart/2005/8/layout/orgChart1"/>
    <dgm:cxn modelId="{20EC81D8-7C1B-45A3-82E0-075BF58D6DA3}" srcId="{086808CE-12D8-4352-B5BD-C4F63294DED0}" destId="{53779611-FB4E-486B-88AF-B3C483C8BE25}" srcOrd="3" destOrd="0" parTransId="{F8E489E4-7B6B-4C44-988F-A47092F0E092}" sibTransId="{EC6587D4-3E3F-4B2F-8C3E-A00ECB251794}"/>
    <dgm:cxn modelId="{48A21087-606F-460C-962A-FA2E61AFB7E1}" srcId="{3F422B9C-C246-4C64-829E-BFC3C78E9B41}" destId="{BB5A738C-7B46-4B07-ABE7-4F874EF5CD94}" srcOrd="0" destOrd="0" parTransId="{6CEBDE60-1B42-4013-92D1-686BAF4A8190}" sibTransId="{97A3AD2B-6112-4940-BE77-86A0D7A60FD1}"/>
    <dgm:cxn modelId="{6B4A1B04-8F42-447C-AFF1-2A6DA34B8B9F}" type="presOf" srcId="{5D245822-2E33-4B1E-A8C8-AA9843DE0E88}" destId="{33335B04-3E7D-4D9B-BCF6-8CDBA90B8BFB}" srcOrd="0" destOrd="0" presId="urn:microsoft.com/office/officeart/2005/8/layout/orgChart1"/>
    <dgm:cxn modelId="{E4A7F7C6-8495-4EEE-AC64-2A258E73EE9A}" type="presOf" srcId="{6FDF74A5-2C68-4F86-A48D-033AFD3CE38F}" destId="{7570B4D7-F743-46A5-8EC1-5FFF6231862A}" srcOrd="1" destOrd="0" presId="urn:microsoft.com/office/officeart/2005/8/layout/orgChart1"/>
    <dgm:cxn modelId="{AE1B6F1C-D9EC-4DF9-837D-3B7BCACCCAA9}" type="presOf" srcId="{CD92E1C7-D5C7-48FB-B194-139FE772475E}" destId="{FB2B401D-EFCD-4822-B3DE-A84BC5B9728B}" srcOrd="1" destOrd="0" presId="urn:microsoft.com/office/officeart/2005/8/layout/orgChart1"/>
    <dgm:cxn modelId="{C45920EA-930E-4888-BF7C-7900630C96F6}" type="presOf" srcId="{80950043-1FF6-4D85-AC1A-2D7EE5FA0957}" destId="{EB18E4AF-C5A7-4B01-A803-9A18B9522567}" srcOrd="0" destOrd="0" presId="urn:microsoft.com/office/officeart/2005/8/layout/orgChart1"/>
    <dgm:cxn modelId="{91ED0768-2F47-415E-B427-F8EE39E87664}" type="presOf" srcId="{8EB1B388-00B5-4290-84F3-31DBF9D873FC}" destId="{C10F490F-1B7F-40C6-866D-625C49A0EE0D}" srcOrd="0" destOrd="0" presId="urn:microsoft.com/office/officeart/2005/8/layout/orgChart1"/>
    <dgm:cxn modelId="{F43ADADF-C70C-4222-97AB-3D8C21EAB1B3}" type="presOf" srcId="{53779611-FB4E-486B-88AF-B3C483C8BE25}" destId="{7EF3E94A-7A82-413A-B7B3-44E70FE6F847}" srcOrd="1" destOrd="0" presId="urn:microsoft.com/office/officeart/2005/8/layout/orgChart1"/>
    <dgm:cxn modelId="{3D314F78-A595-46C7-9699-528EB4B2AE10}" type="presOf" srcId="{DA635350-367C-4564-90F0-D210F7853487}" destId="{09A6EB00-343E-4F18-9ABA-1CFCA9AEE9F6}" srcOrd="0" destOrd="0" presId="urn:microsoft.com/office/officeart/2005/8/layout/orgChart1"/>
    <dgm:cxn modelId="{877E0869-A8A1-479C-814A-63C1EC7F3A9B}" type="presOf" srcId="{44588881-E707-4F2B-8761-BA812673DE82}" destId="{A004DE73-45C9-47C9-B618-D26A9F8551B8}" srcOrd="1" destOrd="0" presId="urn:microsoft.com/office/officeart/2005/8/layout/orgChart1"/>
    <dgm:cxn modelId="{3D7DCFEA-CCD5-4311-A77A-D5BF81E23E21}" srcId="{4316993C-3BF2-4EAD-B074-528368EA8824}" destId="{E0B32680-D766-4A61-89FE-678F90F1A513}" srcOrd="7" destOrd="0" parTransId="{C7036FCD-DAAA-4CFC-9DF4-2E5EAAD28BB2}" sibTransId="{E746BDA7-583C-4A9C-B43B-6C0233D1A8E2}"/>
    <dgm:cxn modelId="{0D8947F6-E618-4822-9522-C2079F34B4DB}" srcId="{4316993C-3BF2-4EAD-B074-528368EA8824}" destId="{873F480D-3E69-4143-BCEC-80586EEED21C}" srcOrd="8" destOrd="0" parTransId="{51DF401B-3009-437A-A955-18FF3EA04887}" sibTransId="{69055189-96D4-49B9-B827-355C1AFC61B9}"/>
    <dgm:cxn modelId="{F88FE45C-BEEA-4873-A30A-480BC6392630}" type="presOf" srcId="{35D03021-1864-44DF-A799-1B981EC7C8E5}" destId="{44A4A85C-E993-4047-9C6D-AD9B89A846B9}" srcOrd="1" destOrd="0" presId="urn:microsoft.com/office/officeart/2005/8/layout/orgChart1"/>
    <dgm:cxn modelId="{CC7F6247-96B0-4C23-9520-A7F3CE82C54D}" type="presOf" srcId="{766DEE1A-BC1D-4302-BA67-E5DD41D82B2F}" destId="{D30A3DC2-594A-490B-ADEF-E8CD07BCD6DE}" srcOrd="1" destOrd="0" presId="urn:microsoft.com/office/officeart/2005/8/layout/orgChart1"/>
    <dgm:cxn modelId="{471663A0-B9EA-482F-8265-2369A5E26D36}" type="presOf" srcId="{08D114A2-AE64-4C5C-9E90-29BAFA256554}" destId="{4706FD62-7952-47DB-BC56-7F387DE6B04B}" srcOrd="0" destOrd="0" presId="urn:microsoft.com/office/officeart/2005/8/layout/orgChart1"/>
    <dgm:cxn modelId="{78301802-762B-4DB8-844D-E7243EEFB734}" srcId="{4316993C-3BF2-4EAD-B074-528368EA8824}" destId="{977AB254-0D72-4236-B8B4-6DFB62F3FBE4}" srcOrd="5" destOrd="0" parTransId="{4D0F151B-ADD8-45FE-8CB4-8ED570FD7B24}" sibTransId="{894EE768-2A6A-4EED-B4B6-B6A5E2B65EE4}"/>
    <dgm:cxn modelId="{9EF4B306-BF9D-4F4B-B6AE-65B0D706DEA4}" type="presOf" srcId="{AFF72069-1E51-4F1C-B3FE-926CE7500B24}" destId="{E3EE1D8E-7401-4879-932B-68F0694E863B}" srcOrd="0" destOrd="0" presId="urn:microsoft.com/office/officeart/2005/8/layout/orgChart1"/>
    <dgm:cxn modelId="{55B6A347-548A-4F3F-A981-E449610E2D4F}" srcId="{18315E80-00B7-427D-A3C7-03C267E1C17C}" destId="{495A856A-892E-484D-9B74-31D0C1B51368}" srcOrd="4" destOrd="0" parTransId="{56E2332D-F4C6-4E10-8DC9-DB8A2F03E252}" sibTransId="{8D22B3B0-4232-4636-826D-86BE61419A5C}"/>
    <dgm:cxn modelId="{2B36AE27-61D1-4E42-BD71-05F40B5F1C31}" type="presOf" srcId="{18315E80-00B7-427D-A3C7-03C267E1C17C}" destId="{6009B7F5-AC46-4C92-88E6-FD3B45D2C760}" srcOrd="1" destOrd="0" presId="urn:microsoft.com/office/officeart/2005/8/layout/orgChart1"/>
    <dgm:cxn modelId="{C86FA71C-210D-4726-B816-C797E9FF7FDD}" type="presOf" srcId="{DF9734C4-7DC7-4FB6-B836-3E8FF4ACF537}" destId="{6CC9029F-2FFC-4AD9-AB7E-FB583345C760}" srcOrd="0" destOrd="0" presId="urn:microsoft.com/office/officeart/2005/8/layout/orgChart1"/>
    <dgm:cxn modelId="{6F6B567F-9675-4A77-B4CF-306572309330}" type="presOf" srcId="{BB5A738C-7B46-4B07-ABE7-4F874EF5CD94}" destId="{C4FD0AE7-EFAB-4261-9EC0-D58AC311CD5E}" srcOrd="0" destOrd="0" presId="urn:microsoft.com/office/officeart/2005/8/layout/orgChart1"/>
    <dgm:cxn modelId="{A048BF29-2C6F-48B8-9643-DB92665FDA80}" type="presOf" srcId="{AFB01E9F-F62A-47EB-A258-5F74FCFF705B}" destId="{614DE0E1-00B4-470D-A696-CDC123B9DC86}" srcOrd="1" destOrd="0" presId="urn:microsoft.com/office/officeart/2005/8/layout/orgChart1"/>
    <dgm:cxn modelId="{6B4168B4-E82F-4269-9A0A-DE06575D3313}" type="presOf" srcId="{85103D0C-EBFD-4053-90E6-6F673697593B}" destId="{B36D210A-F09D-4334-8DBB-531B9BDBE443}" srcOrd="1" destOrd="0" presId="urn:microsoft.com/office/officeart/2005/8/layout/orgChart1"/>
    <dgm:cxn modelId="{FB97307B-7BAE-414C-B56D-66076545E941}" type="presOf" srcId="{A6A1E76D-7A2D-4753-8FCB-F08CB4B30EB4}" destId="{9F136EA8-626A-422D-BBA2-8EAFFBDFDC27}" srcOrd="0" destOrd="0" presId="urn:microsoft.com/office/officeart/2005/8/layout/orgChart1"/>
    <dgm:cxn modelId="{84597A86-45F5-431B-B908-F9D87E84779D}" type="presOf" srcId="{96673152-3112-4BB7-861B-0DD4BC8C9015}" destId="{DE896C1F-CD77-4C3D-B071-B23222631529}" srcOrd="1" destOrd="0" presId="urn:microsoft.com/office/officeart/2005/8/layout/orgChart1"/>
    <dgm:cxn modelId="{3BD60E7C-361C-4639-B388-67544CD2523E}" type="presOf" srcId="{2D88BCFC-D01E-493F-98A8-0D69B7787C2D}" destId="{911611B1-8852-48D6-8A61-16FAFE54FF39}" srcOrd="1" destOrd="0" presId="urn:microsoft.com/office/officeart/2005/8/layout/orgChart1"/>
    <dgm:cxn modelId="{27F9E745-024A-4114-9F0A-0B60709A3545}" type="presOf" srcId="{1BB41221-D04F-4F59-8380-14B84AFA5A03}" destId="{9AAD910A-D2E4-4421-94DB-37F5E75C700D}" srcOrd="0" destOrd="0" presId="urn:microsoft.com/office/officeart/2005/8/layout/orgChart1"/>
    <dgm:cxn modelId="{E25414D2-529C-4455-96C2-B64CBE2ADB5F}" srcId="{CD92E1C7-D5C7-48FB-B194-139FE772475E}" destId="{4194024E-9394-4798-B53D-BB7DD8B2CD21}" srcOrd="2" destOrd="0" parTransId="{5FCE740E-22B5-4C12-B219-C1DC32868C90}" sibTransId="{7066FFE8-7A13-46C0-9580-72F715786065}"/>
    <dgm:cxn modelId="{CB69F480-BF95-402D-8258-C489D72BB68C}" type="presOf" srcId="{83151577-EACE-4FB0-AA99-9B1B5683E040}" destId="{72C340CE-7B00-4BD4-A826-A304BDB5F298}" srcOrd="1" destOrd="0" presId="urn:microsoft.com/office/officeart/2005/8/layout/orgChart1"/>
    <dgm:cxn modelId="{835C1C16-6301-4707-8D99-7E27E7AD1EB8}" srcId="{CD92E1C7-D5C7-48FB-B194-139FE772475E}" destId="{35D03021-1864-44DF-A799-1B981EC7C8E5}" srcOrd="3" destOrd="0" parTransId="{B02B8B91-27DE-4387-8808-312A9C8D4EA6}" sibTransId="{D344830F-A921-4784-ABB1-7B036AABEE27}"/>
    <dgm:cxn modelId="{913B89F9-5219-406D-8B1B-18743808FC71}" srcId="{41F1C8B3-305D-4350-8CDF-185A164AA770}" destId="{18315E80-00B7-427D-A3C7-03C267E1C17C}" srcOrd="2" destOrd="0" parTransId="{E7C521D2-3B78-49BB-8381-4686C0B5D645}" sibTransId="{EE8744A1-3135-423C-ABC1-FDE31AA831F5}"/>
    <dgm:cxn modelId="{466F3F9D-2E85-4DC4-B177-E467EC9E77B0}" srcId="{3F422B9C-C246-4C64-829E-BFC3C78E9B41}" destId="{2D1776A1-7013-4235-87AF-527B384D1874}" srcOrd="5" destOrd="0" parTransId="{874A9987-611C-45C2-8464-A9207AA91FA2}" sibTransId="{9E206AF6-C33B-4EF3-9A88-88BCC9B912C2}"/>
    <dgm:cxn modelId="{18E183A9-C4A2-4F6A-B9F7-EB1C14008DCD}" type="presOf" srcId="{BF51C3C8-5544-4374-973E-3BF8B2FD5FC4}" destId="{C03840AB-6517-4895-8E62-93BB6C651F0F}" srcOrd="0" destOrd="0" presId="urn:microsoft.com/office/officeart/2005/8/layout/orgChart1"/>
    <dgm:cxn modelId="{162F73AA-682E-4938-889E-B102219C227F}" type="presOf" srcId="{E0B32680-D766-4A61-89FE-678F90F1A513}" destId="{6B387BA2-80DD-45AE-8DC4-9D765E48F512}" srcOrd="1" destOrd="0" presId="urn:microsoft.com/office/officeart/2005/8/layout/orgChart1"/>
    <dgm:cxn modelId="{50132828-A86D-4FBC-910F-43D4795A2C86}" type="presOf" srcId="{A6A1E76D-7A2D-4753-8FCB-F08CB4B30EB4}" destId="{0C778E2F-82B2-4B56-AD4B-D766807F67D2}" srcOrd="1" destOrd="0" presId="urn:microsoft.com/office/officeart/2005/8/layout/orgChart1"/>
    <dgm:cxn modelId="{F600230F-52DC-4DAC-BA17-8900484B2933}" type="presOf" srcId="{11D3DED3-F707-4A9D-B3E1-E677CB8A2CEB}" destId="{469E6566-0E59-4C0E-8BFC-65FA55A531A7}" srcOrd="0" destOrd="0" presId="urn:microsoft.com/office/officeart/2005/8/layout/orgChart1"/>
    <dgm:cxn modelId="{087ED3BE-27F0-471D-BE39-336A9DD727D3}" type="presOf" srcId="{3F422B9C-C246-4C64-829E-BFC3C78E9B41}" destId="{6415575E-A509-402E-8F5E-EA00E4F05E4B}" srcOrd="1" destOrd="0" presId="urn:microsoft.com/office/officeart/2005/8/layout/orgChart1"/>
    <dgm:cxn modelId="{42FDE741-E9F5-4D61-9612-09E4DAE2C4A0}" type="presOf" srcId="{35D03021-1864-44DF-A799-1B981EC7C8E5}" destId="{5335F961-C541-4AEB-A239-FD5966856E70}" srcOrd="0" destOrd="0" presId="urn:microsoft.com/office/officeart/2005/8/layout/orgChart1"/>
    <dgm:cxn modelId="{8CF0FAA7-72C8-4C27-85C6-1CD59F5C1D11}" type="presOf" srcId="{977AB254-0D72-4236-B8B4-6DFB62F3FBE4}" destId="{3E3E20FC-966E-4839-94C7-F7DE73921297}" srcOrd="0" destOrd="0" presId="urn:microsoft.com/office/officeart/2005/8/layout/orgChart1"/>
    <dgm:cxn modelId="{713D9D29-73B9-4572-ADB1-183BA2A233D8}" type="presOf" srcId="{4316993C-3BF2-4EAD-B074-528368EA8824}" destId="{52CA4204-6920-44BC-8F1B-206745EBDC7C}" srcOrd="1" destOrd="0" presId="urn:microsoft.com/office/officeart/2005/8/layout/orgChart1"/>
    <dgm:cxn modelId="{5BF05E8E-6D9D-460F-BDEE-3D7375CC9404}" type="presParOf" srcId="{4706FD62-7952-47DB-BC56-7F387DE6B04B}" destId="{40438512-61C1-4E88-8A05-D9097A5B271A}" srcOrd="0" destOrd="0" presId="urn:microsoft.com/office/officeart/2005/8/layout/orgChart1"/>
    <dgm:cxn modelId="{035AD569-2B41-4339-8826-98455CC6A309}" type="presParOf" srcId="{40438512-61C1-4E88-8A05-D9097A5B271A}" destId="{1A572383-D147-485D-B584-A0F595863B93}" srcOrd="0" destOrd="0" presId="urn:microsoft.com/office/officeart/2005/8/layout/orgChart1"/>
    <dgm:cxn modelId="{77052AB8-5CB2-4B55-B623-FC217334E0F7}" type="presParOf" srcId="{1A572383-D147-485D-B584-A0F595863B93}" destId="{0B48A65F-BBE1-4C33-9148-A79AE5C2981A}" srcOrd="0" destOrd="0" presId="urn:microsoft.com/office/officeart/2005/8/layout/orgChart1"/>
    <dgm:cxn modelId="{0198D234-88D6-49F8-8490-11320A45588E}" type="presParOf" srcId="{1A572383-D147-485D-B584-A0F595863B93}" destId="{B0E4B72E-BB80-418F-AD08-A7235CFB3B28}" srcOrd="1" destOrd="0" presId="urn:microsoft.com/office/officeart/2005/8/layout/orgChart1"/>
    <dgm:cxn modelId="{558D18EA-BD13-4FCC-8156-9551A31632CA}" type="presParOf" srcId="{40438512-61C1-4E88-8A05-D9097A5B271A}" destId="{4A5CCE93-291F-42CD-811D-BE6E2D33AC8F}" srcOrd="1" destOrd="0" presId="urn:microsoft.com/office/officeart/2005/8/layout/orgChart1"/>
    <dgm:cxn modelId="{2C146B13-D25F-4598-93A7-A2F1C73A8E31}" type="presParOf" srcId="{4A5CCE93-291F-42CD-811D-BE6E2D33AC8F}" destId="{C03840AB-6517-4895-8E62-93BB6C651F0F}" srcOrd="0" destOrd="0" presId="urn:microsoft.com/office/officeart/2005/8/layout/orgChart1"/>
    <dgm:cxn modelId="{A33AB32E-123B-4A9B-92F4-E95B080217A8}" type="presParOf" srcId="{4A5CCE93-291F-42CD-811D-BE6E2D33AC8F}" destId="{4C599F1B-B5DA-42A1-867C-DD4117A1D6E8}" srcOrd="1" destOrd="0" presId="urn:microsoft.com/office/officeart/2005/8/layout/orgChart1"/>
    <dgm:cxn modelId="{2CDA11B1-D28A-423C-BF0C-7844FB06B9C4}" type="presParOf" srcId="{4C599F1B-B5DA-42A1-867C-DD4117A1D6E8}" destId="{1F5895F9-C90D-4C58-A7CB-C2C97F02848F}" srcOrd="0" destOrd="0" presId="urn:microsoft.com/office/officeart/2005/8/layout/orgChart1"/>
    <dgm:cxn modelId="{2C450ECE-8F47-4C4F-A926-B6FDBF13164E}" type="presParOf" srcId="{1F5895F9-C90D-4C58-A7CB-C2C97F02848F}" destId="{A294EF6A-E375-41F0-9B2F-9C47A6A279A7}" srcOrd="0" destOrd="0" presId="urn:microsoft.com/office/officeart/2005/8/layout/orgChart1"/>
    <dgm:cxn modelId="{0A64864C-DD1B-4D36-B27D-8595FF4C3CB0}" type="presParOf" srcId="{1F5895F9-C90D-4C58-A7CB-C2C97F02848F}" destId="{6415575E-A509-402E-8F5E-EA00E4F05E4B}" srcOrd="1" destOrd="0" presId="urn:microsoft.com/office/officeart/2005/8/layout/orgChart1"/>
    <dgm:cxn modelId="{0933A2BE-85BB-441D-9844-C5DB65E9A52B}" type="presParOf" srcId="{4C599F1B-B5DA-42A1-867C-DD4117A1D6E8}" destId="{2D6CAED6-FB92-4099-983F-5B6D786E1A19}" srcOrd="1" destOrd="0" presId="urn:microsoft.com/office/officeart/2005/8/layout/orgChart1"/>
    <dgm:cxn modelId="{E2E4BB7C-39B7-4D96-9E95-FBEC4FA37C4F}" type="presParOf" srcId="{2D6CAED6-FB92-4099-983F-5B6D786E1A19}" destId="{B76AF5FA-67FB-4F34-873F-219331C2EED2}" srcOrd="0" destOrd="0" presId="urn:microsoft.com/office/officeart/2005/8/layout/orgChart1"/>
    <dgm:cxn modelId="{425EE6A8-63D7-4AB0-93B7-D4AB4D5325D6}" type="presParOf" srcId="{2D6CAED6-FB92-4099-983F-5B6D786E1A19}" destId="{7654EB81-5A8B-4771-917A-C40571973594}" srcOrd="1" destOrd="0" presId="urn:microsoft.com/office/officeart/2005/8/layout/orgChart1"/>
    <dgm:cxn modelId="{C303697E-7258-4794-ACA0-6AADCB4BD220}" type="presParOf" srcId="{7654EB81-5A8B-4771-917A-C40571973594}" destId="{5DF9450B-C377-430E-A016-8B62F830F3A4}" srcOrd="0" destOrd="0" presId="urn:microsoft.com/office/officeart/2005/8/layout/orgChart1"/>
    <dgm:cxn modelId="{2C6148C1-923A-441A-A10E-BB890F8F1B6B}" type="presParOf" srcId="{5DF9450B-C377-430E-A016-8B62F830F3A4}" destId="{C4FD0AE7-EFAB-4261-9EC0-D58AC311CD5E}" srcOrd="0" destOrd="0" presId="urn:microsoft.com/office/officeart/2005/8/layout/orgChart1"/>
    <dgm:cxn modelId="{B261DB06-DD69-498C-B426-5386AAC4D146}" type="presParOf" srcId="{5DF9450B-C377-430E-A016-8B62F830F3A4}" destId="{CA28FA46-AEE5-4B6B-BA06-CDA3F3046F62}" srcOrd="1" destOrd="0" presId="urn:microsoft.com/office/officeart/2005/8/layout/orgChart1"/>
    <dgm:cxn modelId="{FD84A067-C215-4D49-9990-24AA9F2FF215}" type="presParOf" srcId="{7654EB81-5A8B-4771-917A-C40571973594}" destId="{2858D0E3-B226-452C-84BC-1A36DF970577}" srcOrd="1" destOrd="0" presId="urn:microsoft.com/office/officeart/2005/8/layout/orgChart1"/>
    <dgm:cxn modelId="{E8FCA8ED-9265-492E-8760-813A77C9ACBD}" type="presParOf" srcId="{7654EB81-5A8B-4771-917A-C40571973594}" destId="{C742978C-0A17-46A2-ADC5-3D05C169A286}" srcOrd="2" destOrd="0" presId="urn:microsoft.com/office/officeart/2005/8/layout/orgChart1"/>
    <dgm:cxn modelId="{C24C7ECE-1EBF-49C8-B2EF-1419C222F8A1}" type="presParOf" srcId="{2D6CAED6-FB92-4099-983F-5B6D786E1A19}" destId="{469E6566-0E59-4C0E-8BFC-65FA55A531A7}" srcOrd="2" destOrd="0" presId="urn:microsoft.com/office/officeart/2005/8/layout/orgChart1"/>
    <dgm:cxn modelId="{10775D34-CC1D-4DA6-B63D-FB5F0008D762}" type="presParOf" srcId="{2D6CAED6-FB92-4099-983F-5B6D786E1A19}" destId="{68809674-6997-4BE0-8A55-001318860EFC}" srcOrd="3" destOrd="0" presId="urn:microsoft.com/office/officeart/2005/8/layout/orgChart1"/>
    <dgm:cxn modelId="{6786FCEB-2975-46A2-9815-72AB8307DC73}" type="presParOf" srcId="{68809674-6997-4BE0-8A55-001318860EFC}" destId="{D71D36BF-7626-4373-B45B-BD3CD94205B9}" srcOrd="0" destOrd="0" presId="urn:microsoft.com/office/officeart/2005/8/layout/orgChart1"/>
    <dgm:cxn modelId="{D0057687-86DB-40E4-AA34-312BB5A26264}" type="presParOf" srcId="{D71D36BF-7626-4373-B45B-BD3CD94205B9}" destId="{5C77EB8F-5884-4CD7-AE49-6552C73709FA}" srcOrd="0" destOrd="0" presId="urn:microsoft.com/office/officeart/2005/8/layout/orgChart1"/>
    <dgm:cxn modelId="{02545E69-8CB0-4C3C-8F87-0F21D3257835}" type="presParOf" srcId="{D71D36BF-7626-4373-B45B-BD3CD94205B9}" destId="{911611B1-8852-48D6-8A61-16FAFE54FF39}" srcOrd="1" destOrd="0" presId="urn:microsoft.com/office/officeart/2005/8/layout/orgChart1"/>
    <dgm:cxn modelId="{0CF34D46-3CCD-443A-9179-69B53DD6E12D}" type="presParOf" srcId="{68809674-6997-4BE0-8A55-001318860EFC}" destId="{1287F80C-5BE0-4818-A5DC-9671D38559DD}" srcOrd="1" destOrd="0" presId="urn:microsoft.com/office/officeart/2005/8/layout/orgChart1"/>
    <dgm:cxn modelId="{D5406EEA-86D2-4F19-99CA-8301C9FE4F47}" type="presParOf" srcId="{68809674-6997-4BE0-8A55-001318860EFC}" destId="{83E8F5C6-A793-48C7-AE5B-A46D817447D8}" srcOrd="2" destOrd="0" presId="urn:microsoft.com/office/officeart/2005/8/layout/orgChart1"/>
    <dgm:cxn modelId="{E41B204C-CD40-44A2-8076-54F85DE00314}" type="presParOf" srcId="{2D6CAED6-FB92-4099-983F-5B6D786E1A19}" destId="{A4D94A6C-125F-499B-934A-556DF3686D21}" srcOrd="4" destOrd="0" presId="urn:microsoft.com/office/officeart/2005/8/layout/orgChart1"/>
    <dgm:cxn modelId="{8B04DECF-434D-4737-B435-1F6164E89E83}" type="presParOf" srcId="{2D6CAED6-FB92-4099-983F-5B6D786E1A19}" destId="{33063720-71B6-49FE-BE1C-6DDBBF79FD8A}" srcOrd="5" destOrd="0" presId="urn:microsoft.com/office/officeart/2005/8/layout/orgChart1"/>
    <dgm:cxn modelId="{EF161D48-747B-4E4A-8076-7E80A62EB08E}" type="presParOf" srcId="{33063720-71B6-49FE-BE1C-6DDBBF79FD8A}" destId="{71D13805-8A9B-41C0-BC42-A63F1B711B5E}" srcOrd="0" destOrd="0" presId="urn:microsoft.com/office/officeart/2005/8/layout/orgChart1"/>
    <dgm:cxn modelId="{338F0A2B-1DD4-4CCF-8E87-6DFEB1566E33}" type="presParOf" srcId="{71D13805-8A9B-41C0-BC42-A63F1B711B5E}" destId="{9F136EA8-626A-422D-BBA2-8EAFFBDFDC27}" srcOrd="0" destOrd="0" presId="urn:microsoft.com/office/officeart/2005/8/layout/orgChart1"/>
    <dgm:cxn modelId="{1A7571DC-BD67-48ED-A0F3-1A64B482075B}" type="presParOf" srcId="{71D13805-8A9B-41C0-BC42-A63F1B711B5E}" destId="{0C778E2F-82B2-4B56-AD4B-D766807F67D2}" srcOrd="1" destOrd="0" presId="urn:microsoft.com/office/officeart/2005/8/layout/orgChart1"/>
    <dgm:cxn modelId="{F94B00FF-E815-4671-A436-3435978812A0}" type="presParOf" srcId="{33063720-71B6-49FE-BE1C-6DDBBF79FD8A}" destId="{F39C7668-26C0-4E22-A155-624F69E46E95}" srcOrd="1" destOrd="0" presId="urn:microsoft.com/office/officeart/2005/8/layout/orgChart1"/>
    <dgm:cxn modelId="{339EB2B5-3FFA-49E7-9EF9-B1E0B76C2700}" type="presParOf" srcId="{33063720-71B6-49FE-BE1C-6DDBBF79FD8A}" destId="{06397320-283B-455D-A4D2-0DD4BFC7DB4D}" srcOrd="2" destOrd="0" presId="urn:microsoft.com/office/officeart/2005/8/layout/orgChart1"/>
    <dgm:cxn modelId="{1A6727CD-653F-427F-B0BC-330F171B28E7}" type="presParOf" srcId="{2D6CAED6-FB92-4099-983F-5B6D786E1A19}" destId="{ED43B579-A951-4EC5-B54E-F12FBBDE083E}" srcOrd="6" destOrd="0" presId="urn:microsoft.com/office/officeart/2005/8/layout/orgChart1"/>
    <dgm:cxn modelId="{5D2097E5-B3BF-49A0-A870-2D94CFF9427A}" type="presParOf" srcId="{2D6CAED6-FB92-4099-983F-5B6D786E1A19}" destId="{92E61B8F-9278-48FA-8C55-22D79E7C5B47}" srcOrd="7" destOrd="0" presId="urn:microsoft.com/office/officeart/2005/8/layout/orgChart1"/>
    <dgm:cxn modelId="{9DDAA785-266A-41A2-9C08-2C3B6D8626D5}" type="presParOf" srcId="{92E61B8F-9278-48FA-8C55-22D79E7C5B47}" destId="{A35F1895-A91F-4EEF-959E-4AA24E77DECA}" srcOrd="0" destOrd="0" presId="urn:microsoft.com/office/officeart/2005/8/layout/orgChart1"/>
    <dgm:cxn modelId="{FBBECB28-C0C3-4443-8583-ABBEA53E4E23}" type="presParOf" srcId="{A35F1895-A91F-4EEF-959E-4AA24E77DECA}" destId="{5670B96D-1E6B-4D40-81AA-97D3CCCA02B1}" srcOrd="0" destOrd="0" presId="urn:microsoft.com/office/officeart/2005/8/layout/orgChart1"/>
    <dgm:cxn modelId="{0665BCDE-CDCF-4657-94A2-AD178F1970D0}" type="presParOf" srcId="{A35F1895-A91F-4EEF-959E-4AA24E77DECA}" destId="{3AF3128A-D94A-4F86-8620-DF165FA69F13}" srcOrd="1" destOrd="0" presId="urn:microsoft.com/office/officeart/2005/8/layout/orgChart1"/>
    <dgm:cxn modelId="{3E41D732-55EB-40E9-8B9B-8495086B0EE6}" type="presParOf" srcId="{92E61B8F-9278-48FA-8C55-22D79E7C5B47}" destId="{3DE8DE23-FA6E-4438-9F77-537EC3130828}" srcOrd="1" destOrd="0" presId="urn:microsoft.com/office/officeart/2005/8/layout/orgChart1"/>
    <dgm:cxn modelId="{0412513A-1EB9-4E37-AD05-D0B34D7E0C66}" type="presParOf" srcId="{92E61B8F-9278-48FA-8C55-22D79E7C5B47}" destId="{E40122A8-3AA2-4B79-98DF-E17DD12A8A28}" srcOrd="2" destOrd="0" presId="urn:microsoft.com/office/officeart/2005/8/layout/orgChart1"/>
    <dgm:cxn modelId="{3B1E53F9-3C80-461E-BFDF-50F527EE21E1}" type="presParOf" srcId="{2D6CAED6-FB92-4099-983F-5B6D786E1A19}" destId="{C51DAFAC-EA73-4165-AF33-7B3E3C7B3F98}" srcOrd="8" destOrd="0" presId="urn:microsoft.com/office/officeart/2005/8/layout/orgChart1"/>
    <dgm:cxn modelId="{6D04BBB9-CC40-4AF6-BDA9-F719907DE736}" type="presParOf" srcId="{2D6CAED6-FB92-4099-983F-5B6D786E1A19}" destId="{804B6F4E-C664-47D0-B338-3407164F8C7F}" srcOrd="9" destOrd="0" presId="urn:microsoft.com/office/officeart/2005/8/layout/orgChart1"/>
    <dgm:cxn modelId="{02599570-116F-49B5-99FD-E9839397BAF4}" type="presParOf" srcId="{804B6F4E-C664-47D0-B338-3407164F8C7F}" destId="{08E3BD2E-5F4A-4307-BC38-856E91B131EC}" srcOrd="0" destOrd="0" presId="urn:microsoft.com/office/officeart/2005/8/layout/orgChart1"/>
    <dgm:cxn modelId="{FB4481C0-394F-4846-8BDD-5A9757346F56}" type="presParOf" srcId="{08E3BD2E-5F4A-4307-BC38-856E91B131EC}" destId="{2B2AC049-3FA8-40C6-AEBE-D135802D6C24}" srcOrd="0" destOrd="0" presId="urn:microsoft.com/office/officeart/2005/8/layout/orgChart1"/>
    <dgm:cxn modelId="{AFD8FF86-7239-4C0F-A92E-E74E58A1F42A}" type="presParOf" srcId="{08E3BD2E-5F4A-4307-BC38-856E91B131EC}" destId="{51E5A1AD-9959-417F-93BB-B1643E4C9CAE}" srcOrd="1" destOrd="0" presId="urn:microsoft.com/office/officeart/2005/8/layout/orgChart1"/>
    <dgm:cxn modelId="{4CE6DAD2-8590-4001-A14C-BD3E8F5FFDE7}" type="presParOf" srcId="{804B6F4E-C664-47D0-B338-3407164F8C7F}" destId="{89FBB995-45B2-4B7E-996F-D84F10F482E2}" srcOrd="1" destOrd="0" presId="urn:microsoft.com/office/officeart/2005/8/layout/orgChart1"/>
    <dgm:cxn modelId="{8792B399-6ADA-49BE-B1C6-9DDA81ED0695}" type="presParOf" srcId="{804B6F4E-C664-47D0-B338-3407164F8C7F}" destId="{635AF432-9EAF-480D-A14C-9E358C2E4A3C}" srcOrd="2" destOrd="0" presId="urn:microsoft.com/office/officeart/2005/8/layout/orgChart1"/>
    <dgm:cxn modelId="{432935FD-38CD-4581-A313-7DED79886A76}" type="presParOf" srcId="{2D6CAED6-FB92-4099-983F-5B6D786E1A19}" destId="{73C1455E-052A-41DB-B2E7-BC0902893369}" srcOrd="10" destOrd="0" presId="urn:microsoft.com/office/officeart/2005/8/layout/orgChart1"/>
    <dgm:cxn modelId="{C691CD77-4188-4AA8-BC06-A5DD635403AF}" type="presParOf" srcId="{2D6CAED6-FB92-4099-983F-5B6D786E1A19}" destId="{D993BEA6-B7E6-4000-91F2-C5DD1C7D700D}" srcOrd="11" destOrd="0" presId="urn:microsoft.com/office/officeart/2005/8/layout/orgChart1"/>
    <dgm:cxn modelId="{3BFEB9DC-0EC2-4732-BC05-3F01318F3C3D}" type="presParOf" srcId="{D993BEA6-B7E6-4000-91F2-C5DD1C7D700D}" destId="{3EB582B0-7436-45B7-99DF-9D2F0E597B31}" srcOrd="0" destOrd="0" presId="urn:microsoft.com/office/officeart/2005/8/layout/orgChart1"/>
    <dgm:cxn modelId="{018D319A-A6BE-4F82-91E4-5A3CCCE4B312}" type="presParOf" srcId="{3EB582B0-7436-45B7-99DF-9D2F0E597B31}" destId="{48C51540-7DB5-42D0-8485-4D7C7F0156A5}" srcOrd="0" destOrd="0" presId="urn:microsoft.com/office/officeart/2005/8/layout/orgChart1"/>
    <dgm:cxn modelId="{C9F65381-AA07-4A1F-832E-52C249C6E5D5}" type="presParOf" srcId="{3EB582B0-7436-45B7-99DF-9D2F0E597B31}" destId="{DDEAD275-BBCA-4022-BBDF-347D18A620B8}" srcOrd="1" destOrd="0" presId="urn:microsoft.com/office/officeart/2005/8/layout/orgChart1"/>
    <dgm:cxn modelId="{64112209-9AC5-4BFD-AF43-054D72C11080}" type="presParOf" srcId="{D993BEA6-B7E6-4000-91F2-C5DD1C7D700D}" destId="{EB554CFF-E610-4908-ABDF-4C99D83C858D}" srcOrd="1" destOrd="0" presId="urn:microsoft.com/office/officeart/2005/8/layout/orgChart1"/>
    <dgm:cxn modelId="{ACCB9927-2143-4BF2-A788-F6735054F9A7}" type="presParOf" srcId="{D993BEA6-B7E6-4000-91F2-C5DD1C7D700D}" destId="{EDE6FA24-0142-4B44-8B85-47741FC6A298}" srcOrd="2" destOrd="0" presId="urn:microsoft.com/office/officeart/2005/8/layout/orgChart1"/>
    <dgm:cxn modelId="{B8F734BD-820C-4CE9-8963-75476FD62C38}" type="presParOf" srcId="{4C599F1B-B5DA-42A1-867C-DD4117A1D6E8}" destId="{E937758F-DF30-4BDF-944C-75BC81A76086}" srcOrd="2" destOrd="0" presId="urn:microsoft.com/office/officeart/2005/8/layout/orgChart1"/>
    <dgm:cxn modelId="{D016B327-523A-49D2-A9F5-8551823F6900}" type="presParOf" srcId="{4A5CCE93-291F-42CD-811D-BE6E2D33AC8F}" destId="{D848B0D4-C1F0-4A44-99CC-F15DDDB6EF0B}" srcOrd="2" destOrd="0" presId="urn:microsoft.com/office/officeart/2005/8/layout/orgChart1"/>
    <dgm:cxn modelId="{9162EAC1-6349-491A-ABFF-F60C82DEB34A}" type="presParOf" srcId="{4A5CCE93-291F-42CD-811D-BE6E2D33AC8F}" destId="{35030146-51E2-48F3-986B-0B432C39E252}" srcOrd="3" destOrd="0" presId="urn:microsoft.com/office/officeart/2005/8/layout/orgChart1"/>
    <dgm:cxn modelId="{29725788-3018-483D-A87C-7F8A4E873078}" type="presParOf" srcId="{35030146-51E2-48F3-986B-0B432C39E252}" destId="{0FF8B6A5-E7CB-44AE-B0E1-FD6963768A69}" srcOrd="0" destOrd="0" presId="urn:microsoft.com/office/officeart/2005/8/layout/orgChart1"/>
    <dgm:cxn modelId="{4D847C65-AE1A-47BB-9785-BCC058258FDB}" type="presParOf" srcId="{0FF8B6A5-E7CB-44AE-B0E1-FD6963768A69}" destId="{20ED8B1D-025E-4F7F-85C9-56D91FB41E65}" srcOrd="0" destOrd="0" presId="urn:microsoft.com/office/officeart/2005/8/layout/orgChart1"/>
    <dgm:cxn modelId="{01859C25-4315-4DA1-B3B7-F5F56D31361E}" type="presParOf" srcId="{0FF8B6A5-E7CB-44AE-B0E1-FD6963768A69}" destId="{52CA4204-6920-44BC-8F1B-206745EBDC7C}" srcOrd="1" destOrd="0" presId="urn:microsoft.com/office/officeart/2005/8/layout/orgChart1"/>
    <dgm:cxn modelId="{43E95125-0D9C-41BE-B609-A9D5E44E52EB}" type="presParOf" srcId="{35030146-51E2-48F3-986B-0B432C39E252}" destId="{BCF8600D-2E4B-45FB-AB28-57626B74D3BB}" srcOrd="1" destOrd="0" presId="urn:microsoft.com/office/officeart/2005/8/layout/orgChart1"/>
    <dgm:cxn modelId="{773ED56A-CA03-4A37-9331-38A692EC0D5D}" type="presParOf" srcId="{BCF8600D-2E4B-45FB-AB28-57626B74D3BB}" destId="{51642631-E9FA-4FEA-9858-B081274DAD1E}" srcOrd="0" destOrd="0" presId="urn:microsoft.com/office/officeart/2005/8/layout/orgChart1"/>
    <dgm:cxn modelId="{54A52FE4-3176-4BB2-9B92-8C67179DAF73}" type="presParOf" srcId="{BCF8600D-2E4B-45FB-AB28-57626B74D3BB}" destId="{E892F776-8FD4-4A2B-A949-5FEEEF25C8EC}" srcOrd="1" destOrd="0" presId="urn:microsoft.com/office/officeart/2005/8/layout/orgChart1"/>
    <dgm:cxn modelId="{66699DC4-91AB-4933-8FED-B197EF4F77AE}" type="presParOf" srcId="{E892F776-8FD4-4A2B-A949-5FEEEF25C8EC}" destId="{F499B5F9-0BE9-40F2-89E8-C935588D74D0}" srcOrd="0" destOrd="0" presId="urn:microsoft.com/office/officeart/2005/8/layout/orgChart1"/>
    <dgm:cxn modelId="{8E9269DA-A766-475C-A121-DD0EB0C77905}" type="presParOf" srcId="{F499B5F9-0BE9-40F2-89E8-C935588D74D0}" destId="{4D43A06B-15E3-4B81-9A63-01AF65C8BD55}" srcOrd="0" destOrd="0" presId="urn:microsoft.com/office/officeart/2005/8/layout/orgChart1"/>
    <dgm:cxn modelId="{C524A81B-25B9-460D-8DDC-CCC0213EBAFF}" type="presParOf" srcId="{F499B5F9-0BE9-40F2-89E8-C935588D74D0}" destId="{43E4D542-164D-4644-BCB0-2914BFBDAE84}" srcOrd="1" destOrd="0" presId="urn:microsoft.com/office/officeart/2005/8/layout/orgChart1"/>
    <dgm:cxn modelId="{AA10C53A-A67A-4272-B575-B550D81AD39A}" type="presParOf" srcId="{E892F776-8FD4-4A2B-A949-5FEEEF25C8EC}" destId="{1E7EA228-BAA5-4267-9CBA-E539CA405223}" srcOrd="1" destOrd="0" presId="urn:microsoft.com/office/officeart/2005/8/layout/orgChart1"/>
    <dgm:cxn modelId="{1184BEBA-AAE2-461D-B22D-6FBEE94481BC}" type="presParOf" srcId="{E892F776-8FD4-4A2B-A949-5FEEEF25C8EC}" destId="{AD15427F-899A-4F7B-8A3E-CCBF486AEF0E}" srcOrd="2" destOrd="0" presId="urn:microsoft.com/office/officeart/2005/8/layout/orgChart1"/>
    <dgm:cxn modelId="{EDB55981-2F1F-4CC7-8271-9127F40360F6}" type="presParOf" srcId="{BCF8600D-2E4B-45FB-AB28-57626B74D3BB}" destId="{140DD85F-1F78-4206-B214-9814B615F0AC}" srcOrd="2" destOrd="0" presId="urn:microsoft.com/office/officeart/2005/8/layout/orgChart1"/>
    <dgm:cxn modelId="{01C86F40-136C-4E96-A293-B8351647D865}" type="presParOf" srcId="{BCF8600D-2E4B-45FB-AB28-57626B74D3BB}" destId="{E3B8FAD5-72EB-4DDA-813C-582D1C053F5D}" srcOrd="3" destOrd="0" presId="urn:microsoft.com/office/officeart/2005/8/layout/orgChart1"/>
    <dgm:cxn modelId="{C7BC195C-9D52-4558-9B59-40F7E177179E}" type="presParOf" srcId="{E3B8FAD5-72EB-4DDA-813C-582D1C053F5D}" destId="{5EAED2BE-71EF-49C1-871B-A9523FB90853}" srcOrd="0" destOrd="0" presId="urn:microsoft.com/office/officeart/2005/8/layout/orgChart1"/>
    <dgm:cxn modelId="{169793AB-0A20-46C0-B5F5-2704BCF53766}" type="presParOf" srcId="{5EAED2BE-71EF-49C1-871B-A9523FB90853}" destId="{60167C3B-7602-419E-9459-5DD50941A3BE}" srcOrd="0" destOrd="0" presId="urn:microsoft.com/office/officeart/2005/8/layout/orgChart1"/>
    <dgm:cxn modelId="{EF9E77AB-3BBF-47D3-BF3B-BA94875B812A}" type="presParOf" srcId="{5EAED2BE-71EF-49C1-871B-A9523FB90853}" destId="{3C49E294-1EF0-45B7-86CE-AD038637D5A4}" srcOrd="1" destOrd="0" presId="urn:microsoft.com/office/officeart/2005/8/layout/orgChart1"/>
    <dgm:cxn modelId="{20692B47-DA66-4BAA-8EEB-8A556FDDFB56}" type="presParOf" srcId="{E3B8FAD5-72EB-4DDA-813C-582D1C053F5D}" destId="{7913EC7C-E986-45DB-B724-362BEB9C3F39}" srcOrd="1" destOrd="0" presId="urn:microsoft.com/office/officeart/2005/8/layout/orgChart1"/>
    <dgm:cxn modelId="{2B432A6D-A5DE-44B6-8B41-A6BBC21CD4E2}" type="presParOf" srcId="{E3B8FAD5-72EB-4DDA-813C-582D1C053F5D}" destId="{506C403C-AA68-4A57-AC06-A26C4C623922}" srcOrd="2" destOrd="0" presId="urn:microsoft.com/office/officeart/2005/8/layout/orgChart1"/>
    <dgm:cxn modelId="{3DAAA082-4E04-428C-A292-5392FE4089BE}" type="presParOf" srcId="{BCF8600D-2E4B-45FB-AB28-57626B74D3BB}" destId="{13B6023D-B40B-4181-9F56-34292317BF45}" srcOrd="4" destOrd="0" presId="urn:microsoft.com/office/officeart/2005/8/layout/orgChart1"/>
    <dgm:cxn modelId="{80E8FA93-5275-4837-8024-49CBE8C6E3D9}" type="presParOf" srcId="{BCF8600D-2E4B-45FB-AB28-57626B74D3BB}" destId="{17129E1C-4C34-4EDB-AE49-DD5740345481}" srcOrd="5" destOrd="0" presId="urn:microsoft.com/office/officeart/2005/8/layout/orgChart1"/>
    <dgm:cxn modelId="{C04C99FF-D51E-49C3-AD3A-E8C9AFA4EB16}" type="presParOf" srcId="{17129E1C-4C34-4EDB-AE49-DD5740345481}" destId="{6F7D1793-C8A4-4EFB-9066-57F7E6DA945D}" srcOrd="0" destOrd="0" presId="urn:microsoft.com/office/officeart/2005/8/layout/orgChart1"/>
    <dgm:cxn modelId="{DC0D2F09-284B-4C1A-B190-585404726ABE}" type="presParOf" srcId="{6F7D1793-C8A4-4EFB-9066-57F7E6DA945D}" destId="{A93197D8-F529-49E8-8C5E-D7132C46C136}" srcOrd="0" destOrd="0" presId="urn:microsoft.com/office/officeart/2005/8/layout/orgChart1"/>
    <dgm:cxn modelId="{BEC21CEA-262E-43B0-A38B-4CBB2478E167}" type="presParOf" srcId="{6F7D1793-C8A4-4EFB-9066-57F7E6DA945D}" destId="{A734B0FF-4C1D-40F8-9B30-C1A224F0B015}" srcOrd="1" destOrd="0" presId="urn:microsoft.com/office/officeart/2005/8/layout/orgChart1"/>
    <dgm:cxn modelId="{B9616E89-0F8A-4F4C-87AC-FE8AE5464141}" type="presParOf" srcId="{17129E1C-4C34-4EDB-AE49-DD5740345481}" destId="{350D36EF-B0E3-4115-BA04-CDB083A5D464}" srcOrd="1" destOrd="0" presId="urn:microsoft.com/office/officeart/2005/8/layout/orgChart1"/>
    <dgm:cxn modelId="{1B3D560B-D514-4C21-9CE1-68D126350D15}" type="presParOf" srcId="{17129E1C-4C34-4EDB-AE49-DD5740345481}" destId="{231EDDC6-4EA1-4F4B-A711-D09D51AE91E7}" srcOrd="2" destOrd="0" presId="urn:microsoft.com/office/officeart/2005/8/layout/orgChart1"/>
    <dgm:cxn modelId="{4BE02235-8CDD-4766-B863-2BEFE8F30C6E}" type="presParOf" srcId="{BCF8600D-2E4B-45FB-AB28-57626B74D3BB}" destId="{E3EE1D8E-7401-4879-932B-68F0694E863B}" srcOrd="6" destOrd="0" presId="urn:microsoft.com/office/officeart/2005/8/layout/orgChart1"/>
    <dgm:cxn modelId="{0F83F7D3-69BD-4393-ABF4-C1A6021AE514}" type="presParOf" srcId="{BCF8600D-2E4B-45FB-AB28-57626B74D3BB}" destId="{52B4EA6D-7080-4BB3-B7ED-9305502F293B}" srcOrd="7" destOrd="0" presId="urn:microsoft.com/office/officeart/2005/8/layout/orgChart1"/>
    <dgm:cxn modelId="{C1609B63-614A-411C-B8AE-E56175723A68}" type="presParOf" srcId="{52B4EA6D-7080-4BB3-B7ED-9305502F293B}" destId="{A9CE579C-1D2D-4840-A56D-28E3F6548789}" srcOrd="0" destOrd="0" presId="urn:microsoft.com/office/officeart/2005/8/layout/orgChart1"/>
    <dgm:cxn modelId="{357FC0E1-53CA-45B5-AFA5-C5CEBCED9CDA}" type="presParOf" srcId="{A9CE579C-1D2D-4840-A56D-28E3F6548789}" destId="{0A7B8C6B-0466-4116-90AE-0B8ABC40B8A3}" srcOrd="0" destOrd="0" presId="urn:microsoft.com/office/officeart/2005/8/layout/orgChart1"/>
    <dgm:cxn modelId="{318BD8DA-34DC-4FCA-BB84-1D30D8A46492}" type="presParOf" srcId="{A9CE579C-1D2D-4840-A56D-28E3F6548789}" destId="{A2228845-9FD0-4665-AC00-575A0B27A18F}" srcOrd="1" destOrd="0" presId="urn:microsoft.com/office/officeart/2005/8/layout/orgChart1"/>
    <dgm:cxn modelId="{58DACBCE-49A7-421E-8B4D-BAFB9A787084}" type="presParOf" srcId="{52B4EA6D-7080-4BB3-B7ED-9305502F293B}" destId="{256CC5C5-9572-4944-9796-83EB5303B70F}" srcOrd="1" destOrd="0" presId="urn:microsoft.com/office/officeart/2005/8/layout/orgChart1"/>
    <dgm:cxn modelId="{C2D5A16E-2ECA-4318-9B6A-4B283859BA48}" type="presParOf" srcId="{52B4EA6D-7080-4BB3-B7ED-9305502F293B}" destId="{814FAEB0-8313-4919-B9F9-F4333F607474}" srcOrd="2" destOrd="0" presId="urn:microsoft.com/office/officeart/2005/8/layout/orgChart1"/>
    <dgm:cxn modelId="{FE9DDAED-012C-45CE-A3AA-968E61AFF6A6}" type="presParOf" srcId="{BCF8600D-2E4B-45FB-AB28-57626B74D3BB}" destId="{EB190613-FF15-418A-ACF5-1C944F2C4463}" srcOrd="8" destOrd="0" presId="urn:microsoft.com/office/officeart/2005/8/layout/orgChart1"/>
    <dgm:cxn modelId="{030EA5B4-4481-4EB9-8E1C-EFB587143B94}" type="presParOf" srcId="{BCF8600D-2E4B-45FB-AB28-57626B74D3BB}" destId="{7EE8DBD1-795E-4CCE-BEBB-AA357CB7BAC0}" srcOrd="9" destOrd="0" presId="urn:microsoft.com/office/officeart/2005/8/layout/orgChart1"/>
    <dgm:cxn modelId="{CA2C201D-F080-4A34-874F-8A818D8877C4}" type="presParOf" srcId="{7EE8DBD1-795E-4CCE-BEBB-AA357CB7BAC0}" destId="{01F5EC1E-3ABC-45AC-B261-7CF411FCCD64}" srcOrd="0" destOrd="0" presId="urn:microsoft.com/office/officeart/2005/8/layout/orgChart1"/>
    <dgm:cxn modelId="{CFBDFEAE-3BD2-4C97-9353-AB7F271F9605}" type="presParOf" srcId="{01F5EC1E-3ABC-45AC-B261-7CF411FCCD64}" destId="{3E304437-7093-4B0F-80F2-A1F079E0A9AD}" srcOrd="0" destOrd="0" presId="urn:microsoft.com/office/officeart/2005/8/layout/orgChart1"/>
    <dgm:cxn modelId="{417C5547-7A4D-426B-9943-3FF959152061}" type="presParOf" srcId="{01F5EC1E-3ABC-45AC-B261-7CF411FCCD64}" destId="{4DA97024-7ABB-49AE-9F35-99DD5BACC00C}" srcOrd="1" destOrd="0" presId="urn:microsoft.com/office/officeart/2005/8/layout/orgChart1"/>
    <dgm:cxn modelId="{88CB8242-7A23-4046-BE2F-6B7597BF0C67}" type="presParOf" srcId="{7EE8DBD1-795E-4CCE-BEBB-AA357CB7BAC0}" destId="{A4A974C0-B617-44AE-85E9-F1DCA82C1B96}" srcOrd="1" destOrd="0" presId="urn:microsoft.com/office/officeart/2005/8/layout/orgChart1"/>
    <dgm:cxn modelId="{A07CEECA-45A4-4D5F-9168-732A357FDAAC}" type="presParOf" srcId="{7EE8DBD1-795E-4CCE-BEBB-AA357CB7BAC0}" destId="{14D209AC-4E64-46C4-B7E0-280A32195D3C}" srcOrd="2" destOrd="0" presId="urn:microsoft.com/office/officeart/2005/8/layout/orgChart1"/>
    <dgm:cxn modelId="{792F5DB7-F819-4533-91B0-23326246C886}" type="presParOf" srcId="{BCF8600D-2E4B-45FB-AB28-57626B74D3BB}" destId="{52ABDF80-E8D6-4B00-A71D-A0245F14DA57}" srcOrd="10" destOrd="0" presId="urn:microsoft.com/office/officeart/2005/8/layout/orgChart1"/>
    <dgm:cxn modelId="{448EAEEF-E686-4F1E-9DEA-BB49C20FC92F}" type="presParOf" srcId="{BCF8600D-2E4B-45FB-AB28-57626B74D3BB}" destId="{7BDE97F1-3A1B-408C-8EF2-B5915798B42D}" srcOrd="11" destOrd="0" presId="urn:microsoft.com/office/officeart/2005/8/layout/orgChart1"/>
    <dgm:cxn modelId="{9AAC1D7A-6A49-4D0D-956D-33F591210756}" type="presParOf" srcId="{7BDE97F1-3A1B-408C-8EF2-B5915798B42D}" destId="{00843038-4CB1-4F33-AE25-4E296565F869}" srcOrd="0" destOrd="0" presId="urn:microsoft.com/office/officeart/2005/8/layout/orgChart1"/>
    <dgm:cxn modelId="{F133C518-D57A-4C73-BCBC-B6A5FB2A6FF3}" type="presParOf" srcId="{00843038-4CB1-4F33-AE25-4E296565F869}" destId="{3E3E20FC-966E-4839-94C7-F7DE73921297}" srcOrd="0" destOrd="0" presId="urn:microsoft.com/office/officeart/2005/8/layout/orgChart1"/>
    <dgm:cxn modelId="{565EDED0-C608-49DC-B68B-C98FF7DBD9F1}" type="presParOf" srcId="{00843038-4CB1-4F33-AE25-4E296565F869}" destId="{E5DBE262-8A02-49D8-861B-AC63464068B7}" srcOrd="1" destOrd="0" presId="urn:microsoft.com/office/officeart/2005/8/layout/orgChart1"/>
    <dgm:cxn modelId="{53CD3D25-27CD-4C13-898B-CC62BC2EA8BB}" type="presParOf" srcId="{7BDE97F1-3A1B-408C-8EF2-B5915798B42D}" destId="{9E2637F0-DB97-4B91-A55A-4F160708F5FB}" srcOrd="1" destOrd="0" presId="urn:microsoft.com/office/officeart/2005/8/layout/orgChart1"/>
    <dgm:cxn modelId="{96BA3FE6-A63E-4850-A4C2-5FE0E4F593D7}" type="presParOf" srcId="{7BDE97F1-3A1B-408C-8EF2-B5915798B42D}" destId="{D10DF4B9-908F-4225-95CF-258105126562}" srcOrd="2" destOrd="0" presId="urn:microsoft.com/office/officeart/2005/8/layout/orgChart1"/>
    <dgm:cxn modelId="{4ABAE068-EEAE-4E17-A534-D79D9E41449B}" type="presParOf" srcId="{BCF8600D-2E4B-45FB-AB28-57626B74D3BB}" destId="{A4ECBA70-A27E-47E2-9F0B-CE5D2FBDFB53}" srcOrd="12" destOrd="0" presId="urn:microsoft.com/office/officeart/2005/8/layout/orgChart1"/>
    <dgm:cxn modelId="{192C21CD-A30E-4577-A68D-19E2AAD77F80}" type="presParOf" srcId="{BCF8600D-2E4B-45FB-AB28-57626B74D3BB}" destId="{D142DAB4-B9EB-4606-98C5-D5D9BE1DB7A3}" srcOrd="13" destOrd="0" presId="urn:microsoft.com/office/officeart/2005/8/layout/orgChart1"/>
    <dgm:cxn modelId="{64ED4A60-9FE5-4FFE-B6A1-C37E4F4646C6}" type="presParOf" srcId="{D142DAB4-B9EB-4606-98C5-D5D9BE1DB7A3}" destId="{048243FD-5B08-4E29-839C-489AF357E6C6}" srcOrd="0" destOrd="0" presId="urn:microsoft.com/office/officeart/2005/8/layout/orgChart1"/>
    <dgm:cxn modelId="{4D30E3FE-E5FA-4359-832D-4E45BEA9A881}" type="presParOf" srcId="{048243FD-5B08-4E29-839C-489AF357E6C6}" destId="{D43C1C1F-C8E2-48C4-856C-29552D2AC3AC}" srcOrd="0" destOrd="0" presId="urn:microsoft.com/office/officeart/2005/8/layout/orgChart1"/>
    <dgm:cxn modelId="{F09D6766-EF4A-41D4-A9CD-954F7C16F28A}" type="presParOf" srcId="{048243FD-5B08-4E29-839C-489AF357E6C6}" destId="{300E0DC7-17A7-4269-A0A8-4E00759D8F61}" srcOrd="1" destOrd="0" presId="urn:microsoft.com/office/officeart/2005/8/layout/orgChart1"/>
    <dgm:cxn modelId="{998C7BE4-516B-45B3-8E14-DA28E79A669B}" type="presParOf" srcId="{D142DAB4-B9EB-4606-98C5-D5D9BE1DB7A3}" destId="{B8802367-ABC7-473F-B3F9-365CB024B3B0}" srcOrd="1" destOrd="0" presId="urn:microsoft.com/office/officeart/2005/8/layout/orgChart1"/>
    <dgm:cxn modelId="{1545703F-55C4-42C3-9495-230E873C5BEE}" type="presParOf" srcId="{D142DAB4-B9EB-4606-98C5-D5D9BE1DB7A3}" destId="{98649594-8959-4BAA-936C-EBF02C5ED787}" srcOrd="2" destOrd="0" presId="urn:microsoft.com/office/officeart/2005/8/layout/orgChart1"/>
    <dgm:cxn modelId="{B26EA3DA-8D52-4C08-8190-01DC3DCAE633}" type="presParOf" srcId="{BCF8600D-2E4B-45FB-AB28-57626B74D3BB}" destId="{69B56012-796F-472F-B395-596C2CA7FFBC}" srcOrd="14" destOrd="0" presId="urn:microsoft.com/office/officeart/2005/8/layout/orgChart1"/>
    <dgm:cxn modelId="{9C0E308C-4282-4F2D-B3A1-396D87071165}" type="presParOf" srcId="{BCF8600D-2E4B-45FB-AB28-57626B74D3BB}" destId="{78A3077C-AF49-422C-8F4A-9B625DEEFA3B}" srcOrd="15" destOrd="0" presId="urn:microsoft.com/office/officeart/2005/8/layout/orgChart1"/>
    <dgm:cxn modelId="{8BA49AAB-4D8F-421C-A882-4BA9858855B4}" type="presParOf" srcId="{78A3077C-AF49-422C-8F4A-9B625DEEFA3B}" destId="{43FBBC3C-94BB-453E-A696-5033FF94CD7A}" srcOrd="0" destOrd="0" presId="urn:microsoft.com/office/officeart/2005/8/layout/orgChart1"/>
    <dgm:cxn modelId="{FAC62559-D334-41E3-B9B8-480B9B1E2E16}" type="presParOf" srcId="{43FBBC3C-94BB-453E-A696-5033FF94CD7A}" destId="{B3980D37-F05D-41AA-99A8-32704D0F102D}" srcOrd="0" destOrd="0" presId="urn:microsoft.com/office/officeart/2005/8/layout/orgChart1"/>
    <dgm:cxn modelId="{8D47EE27-2BB9-4662-B6F1-A57F73F6BCA7}" type="presParOf" srcId="{43FBBC3C-94BB-453E-A696-5033FF94CD7A}" destId="{6B387BA2-80DD-45AE-8DC4-9D765E48F512}" srcOrd="1" destOrd="0" presId="urn:microsoft.com/office/officeart/2005/8/layout/orgChart1"/>
    <dgm:cxn modelId="{D8873969-4F3F-4263-87F3-B0E58C19438D}" type="presParOf" srcId="{78A3077C-AF49-422C-8F4A-9B625DEEFA3B}" destId="{4FECFC49-89D0-4DDC-A820-D2AB3C911D7B}" srcOrd="1" destOrd="0" presId="urn:microsoft.com/office/officeart/2005/8/layout/orgChart1"/>
    <dgm:cxn modelId="{EE2F2F30-2779-41DC-9645-15B11CA14E92}" type="presParOf" srcId="{78A3077C-AF49-422C-8F4A-9B625DEEFA3B}" destId="{57F2E4DB-A977-415E-B0D2-5B7F044EDB12}" srcOrd="2" destOrd="0" presId="urn:microsoft.com/office/officeart/2005/8/layout/orgChart1"/>
    <dgm:cxn modelId="{A356EA25-961A-4937-950A-97409C99DBBD}" type="presParOf" srcId="{BCF8600D-2E4B-45FB-AB28-57626B74D3BB}" destId="{06825CC2-9D1B-4543-91C7-3114CB012B14}" srcOrd="16" destOrd="0" presId="urn:microsoft.com/office/officeart/2005/8/layout/orgChart1"/>
    <dgm:cxn modelId="{AC754420-8DBD-4EB7-832D-CB1EDD87BCFA}" type="presParOf" srcId="{BCF8600D-2E4B-45FB-AB28-57626B74D3BB}" destId="{03867606-6418-4644-9669-2FE3FC61D4C3}" srcOrd="17" destOrd="0" presId="urn:microsoft.com/office/officeart/2005/8/layout/orgChart1"/>
    <dgm:cxn modelId="{FCAC4405-2579-4895-A04A-4ED7C71E0C0C}" type="presParOf" srcId="{03867606-6418-4644-9669-2FE3FC61D4C3}" destId="{6AF137A6-CF90-4E5C-87CE-272334CFD637}" srcOrd="0" destOrd="0" presId="urn:microsoft.com/office/officeart/2005/8/layout/orgChart1"/>
    <dgm:cxn modelId="{9DDED8A6-FFAB-499E-91D1-4A33BEA58055}" type="presParOf" srcId="{6AF137A6-CF90-4E5C-87CE-272334CFD637}" destId="{26ABF2A7-EE63-426E-AF9A-635B6CDE09F2}" srcOrd="0" destOrd="0" presId="urn:microsoft.com/office/officeart/2005/8/layout/orgChart1"/>
    <dgm:cxn modelId="{95F2199C-CE48-4028-B57D-33309C164363}" type="presParOf" srcId="{6AF137A6-CF90-4E5C-87CE-272334CFD637}" destId="{14ABAD18-A7A9-479A-89B9-FE8BBEFC7DF1}" srcOrd="1" destOrd="0" presId="urn:microsoft.com/office/officeart/2005/8/layout/orgChart1"/>
    <dgm:cxn modelId="{0E2914C0-B29A-4F3F-A30B-C05240B33DA7}" type="presParOf" srcId="{03867606-6418-4644-9669-2FE3FC61D4C3}" destId="{6BC37778-05C5-4EE1-8445-156180A765CB}" srcOrd="1" destOrd="0" presId="urn:microsoft.com/office/officeart/2005/8/layout/orgChart1"/>
    <dgm:cxn modelId="{05B12D12-C5C7-4624-8E30-B1F3D16F202E}" type="presParOf" srcId="{03867606-6418-4644-9669-2FE3FC61D4C3}" destId="{7F4E2E9E-2233-4F10-9BCA-295C448E3CB3}" srcOrd="2" destOrd="0" presId="urn:microsoft.com/office/officeart/2005/8/layout/orgChart1"/>
    <dgm:cxn modelId="{20DB33E0-B7E5-431D-8D42-705D227C8F7F}" type="presParOf" srcId="{BCF8600D-2E4B-45FB-AB28-57626B74D3BB}" destId="{33335B04-3E7D-4D9B-BCF6-8CDBA90B8BFB}" srcOrd="18" destOrd="0" presId="urn:microsoft.com/office/officeart/2005/8/layout/orgChart1"/>
    <dgm:cxn modelId="{009E35E7-E89F-4BE6-BACB-FC5F6F154BE4}" type="presParOf" srcId="{BCF8600D-2E4B-45FB-AB28-57626B74D3BB}" destId="{0F517F3A-360D-4536-9042-70239D39D0C4}" srcOrd="19" destOrd="0" presId="urn:microsoft.com/office/officeart/2005/8/layout/orgChart1"/>
    <dgm:cxn modelId="{C0BEBDCC-C74A-4BDB-B066-30200802BEAD}" type="presParOf" srcId="{0F517F3A-360D-4536-9042-70239D39D0C4}" destId="{FA4E3CDF-F5CD-44A7-8BA1-E482A3AFF1B4}" srcOrd="0" destOrd="0" presId="urn:microsoft.com/office/officeart/2005/8/layout/orgChart1"/>
    <dgm:cxn modelId="{8D710756-84D5-40FC-AA26-6468A8F024FE}" type="presParOf" srcId="{FA4E3CDF-F5CD-44A7-8BA1-E482A3AFF1B4}" destId="{ADEE1DCA-DBFE-40AF-A927-8BC82000D1DA}" srcOrd="0" destOrd="0" presId="urn:microsoft.com/office/officeart/2005/8/layout/orgChart1"/>
    <dgm:cxn modelId="{4C67601D-F893-4B6D-B09C-C9D2C64934DB}" type="presParOf" srcId="{FA4E3CDF-F5CD-44A7-8BA1-E482A3AFF1B4}" destId="{C0974AA3-587C-4A7B-BCBF-F8995F8C0791}" srcOrd="1" destOrd="0" presId="urn:microsoft.com/office/officeart/2005/8/layout/orgChart1"/>
    <dgm:cxn modelId="{583D6965-9E85-4486-B683-840710AC9CB8}" type="presParOf" srcId="{0F517F3A-360D-4536-9042-70239D39D0C4}" destId="{124D044B-6F8D-4246-98B1-1BD57A91C674}" srcOrd="1" destOrd="0" presId="urn:microsoft.com/office/officeart/2005/8/layout/orgChart1"/>
    <dgm:cxn modelId="{A08353D2-53A6-40AD-89A4-133C46CB12B1}" type="presParOf" srcId="{0F517F3A-360D-4536-9042-70239D39D0C4}" destId="{24B94DA2-19A9-482D-BFD4-00624516DDF5}" srcOrd="2" destOrd="0" presId="urn:microsoft.com/office/officeart/2005/8/layout/orgChart1"/>
    <dgm:cxn modelId="{97F94F66-F3C8-49B1-9AFA-1C004F4423CE}" type="presParOf" srcId="{35030146-51E2-48F3-986B-0B432C39E252}" destId="{A4E4A175-5583-4B30-A005-E0A866109CF4}" srcOrd="2" destOrd="0" presId="urn:microsoft.com/office/officeart/2005/8/layout/orgChart1"/>
    <dgm:cxn modelId="{412E5753-34B7-4125-8792-1DA35D338C23}" type="presParOf" srcId="{4A5CCE93-291F-42CD-811D-BE6E2D33AC8F}" destId="{48FE8ABF-F495-462F-B492-773DCAFC49A9}" srcOrd="4" destOrd="0" presId="urn:microsoft.com/office/officeart/2005/8/layout/orgChart1"/>
    <dgm:cxn modelId="{3E24F60E-53EB-48FF-B14C-99168BD437D3}" type="presParOf" srcId="{4A5CCE93-291F-42CD-811D-BE6E2D33AC8F}" destId="{179F7F62-C9DE-4698-8792-D2A82F98C9B5}" srcOrd="5" destOrd="0" presId="urn:microsoft.com/office/officeart/2005/8/layout/orgChart1"/>
    <dgm:cxn modelId="{E2E6B8DA-4BEB-496F-9042-DC1FE1C4CD28}" type="presParOf" srcId="{179F7F62-C9DE-4698-8792-D2A82F98C9B5}" destId="{7A877F4E-D6D7-4422-B153-6535C175B02C}" srcOrd="0" destOrd="0" presId="urn:microsoft.com/office/officeart/2005/8/layout/orgChart1"/>
    <dgm:cxn modelId="{17B5A730-4678-481F-8FF0-7C0EC9F09809}" type="presParOf" srcId="{7A877F4E-D6D7-4422-B153-6535C175B02C}" destId="{9236F01D-27BD-4EF4-A838-B8B3B8B7C6C8}" srcOrd="0" destOrd="0" presId="urn:microsoft.com/office/officeart/2005/8/layout/orgChart1"/>
    <dgm:cxn modelId="{6100D351-E7A5-42BF-A461-C2609AFED1D3}" type="presParOf" srcId="{7A877F4E-D6D7-4422-B153-6535C175B02C}" destId="{6009B7F5-AC46-4C92-88E6-FD3B45D2C760}" srcOrd="1" destOrd="0" presId="urn:microsoft.com/office/officeart/2005/8/layout/orgChart1"/>
    <dgm:cxn modelId="{18F68048-582C-4196-8ED0-80A46706EF3E}" type="presParOf" srcId="{179F7F62-C9DE-4698-8792-D2A82F98C9B5}" destId="{67FE782B-2DA5-47E6-9FCA-F9C9CDF8A4FE}" srcOrd="1" destOrd="0" presId="urn:microsoft.com/office/officeart/2005/8/layout/orgChart1"/>
    <dgm:cxn modelId="{92DCB4B9-A59A-4774-ABF4-C8BB78895FCD}" type="presParOf" srcId="{67FE782B-2DA5-47E6-9FCA-F9C9CDF8A4FE}" destId="{29DFACC4-8765-4750-9E06-563C1E75CF52}" srcOrd="0" destOrd="0" presId="urn:microsoft.com/office/officeart/2005/8/layout/orgChart1"/>
    <dgm:cxn modelId="{C107341E-D82E-4882-9306-614DADDCFACA}" type="presParOf" srcId="{67FE782B-2DA5-47E6-9FCA-F9C9CDF8A4FE}" destId="{8436EDE4-53FA-4300-8CFE-C6F912DB81E4}" srcOrd="1" destOrd="0" presId="urn:microsoft.com/office/officeart/2005/8/layout/orgChart1"/>
    <dgm:cxn modelId="{26D7A11C-09C5-4666-A4AF-D3FF812F52A9}" type="presParOf" srcId="{8436EDE4-53FA-4300-8CFE-C6F912DB81E4}" destId="{7DF9AA08-E558-454F-AD0D-1B963D4AC4A7}" srcOrd="0" destOrd="0" presId="urn:microsoft.com/office/officeart/2005/8/layout/orgChart1"/>
    <dgm:cxn modelId="{FFDEA7EF-EA00-4E21-9078-9DC39359587E}" type="presParOf" srcId="{7DF9AA08-E558-454F-AD0D-1B963D4AC4A7}" destId="{C10F490F-1B7F-40C6-866D-625C49A0EE0D}" srcOrd="0" destOrd="0" presId="urn:microsoft.com/office/officeart/2005/8/layout/orgChart1"/>
    <dgm:cxn modelId="{0B63D654-E716-42BB-B89B-ECD37C167657}" type="presParOf" srcId="{7DF9AA08-E558-454F-AD0D-1B963D4AC4A7}" destId="{D8BDF5F1-BE18-4057-9B98-A10E4F4DF417}" srcOrd="1" destOrd="0" presId="urn:microsoft.com/office/officeart/2005/8/layout/orgChart1"/>
    <dgm:cxn modelId="{9E89238A-06CA-47C3-BB11-CEAC4D861E32}" type="presParOf" srcId="{8436EDE4-53FA-4300-8CFE-C6F912DB81E4}" destId="{BD8D08C0-C551-4B28-9281-571FC74956D0}" srcOrd="1" destOrd="0" presId="urn:microsoft.com/office/officeart/2005/8/layout/orgChart1"/>
    <dgm:cxn modelId="{C04F246B-CFAA-40E2-A926-AE765A366314}" type="presParOf" srcId="{8436EDE4-53FA-4300-8CFE-C6F912DB81E4}" destId="{3FBF5157-53B4-49A6-A4B9-C9E607E2B194}" srcOrd="2" destOrd="0" presId="urn:microsoft.com/office/officeart/2005/8/layout/orgChart1"/>
    <dgm:cxn modelId="{085AADCA-D4C6-42A9-85C8-2766AFA62AB6}" type="presParOf" srcId="{67FE782B-2DA5-47E6-9FCA-F9C9CDF8A4FE}" destId="{066D3EEE-82B8-4E90-A647-DE0A2AB78E3B}" srcOrd="2" destOrd="0" presId="urn:microsoft.com/office/officeart/2005/8/layout/orgChart1"/>
    <dgm:cxn modelId="{F309B7C7-E387-4D2E-8B87-A0BEA6469BED}" type="presParOf" srcId="{67FE782B-2DA5-47E6-9FCA-F9C9CDF8A4FE}" destId="{D6203855-C8F7-4442-9C7B-FEF85D7B5F5D}" srcOrd="3" destOrd="0" presId="urn:microsoft.com/office/officeart/2005/8/layout/orgChart1"/>
    <dgm:cxn modelId="{6DD9DBDF-A87C-4F67-86EE-39CFBEEFBA0A}" type="presParOf" srcId="{D6203855-C8F7-4442-9C7B-FEF85D7B5F5D}" destId="{70CB9855-CE2F-4022-8369-B5F2A0C7F650}" srcOrd="0" destOrd="0" presId="urn:microsoft.com/office/officeart/2005/8/layout/orgChart1"/>
    <dgm:cxn modelId="{BB4EBAA5-3B58-47B1-A925-781E3216C297}" type="presParOf" srcId="{70CB9855-CE2F-4022-8369-B5F2A0C7F650}" destId="{8EA731B9-503B-4154-857B-07709B1E3943}" srcOrd="0" destOrd="0" presId="urn:microsoft.com/office/officeart/2005/8/layout/orgChart1"/>
    <dgm:cxn modelId="{F52102BB-C29C-41EB-8DFD-EE1CDE68731B}" type="presParOf" srcId="{70CB9855-CE2F-4022-8369-B5F2A0C7F650}" destId="{C492C1A3-5636-4030-B3AC-4EBDABE7503A}" srcOrd="1" destOrd="0" presId="urn:microsoft.com/office/officeart/2005/8/layout/orgChart1"/>
    <dgm:cxn modelId="{81A83670-F346-4DCD-978C-FA55521FFBC0}" type="presParOf" srcId="{D6203855-C8F7-4442-9C7B-FEF85D7B5F5D}" destId="{F24472C8-0D23-4EE1-AF84-B5402DEF7934}" srcOrd="1" destOrd="0" presId="urn:microsoft.com/office/officeart/2005/8/layout/orgChart1"/>
    <dgm:cxn modelId="{AB7325E4-D281-404F-84F5-0C7C765E48B7}" type="presParOf" srcId="{D6203855-C8F7-4442-9C7B-FEF85D7B5F5D}" destId="{80ABE768-9238-4E0B-ADA6-0EB9C6BB5DDB}" srcOrd="2" destOrd="0" presId="urn:microsoft.com/office/officeart/2005/8/layout/orgChart1"/>
    <dgm:cxn modelId="{AC697E59-EFCA-4FCD-B41B-CBA01CB320E2}" type="presParOf" srcId="{67FE782B-2DA5-47E6-9FCA-F9C9CDF8A4FE}" destId="{3A76EDD0-509A-4532-864E-F1A2959CDCCA}" srcOrd="4" destOrd="0" presId="urn:microsoft.com/office/officeart/2005/8/layout/orgChart1"/>
    <dgm:cxn modelId="{59A3B987-8BC9-498E-A206-65D2A003818B}" type="presParOf" srcId="{67FE782B-2DA5-47E6-9FCA-F9C9CDF8A4FE}" destId="{4FCDED5F-9E0D-4CEB-A552-9805EAF91BA2}" srcOrd="5" destOrd="0" presId="urn:microsoft.com/office/officeart/2005/8/layout/orgChart1"/>
    <dgm:cxn modelId="{F1E0AE3E-9140-4858-A9AD-E28D0E316C8B}" type="presParOf" srcId="{4FCDED5F-9E0D-4CEB-A552-9805EAF91BA2}" destId="{F34A5728-D28C-4728-A3F7-D3471868A1C1}" srcOrd="0" destOrd="0" presId="urn:microsoft.com/office/officeart/2005/8/layout/orgChart1"/>
    <dgm:cxn modelId="{B1E810A5-CAE8-4A22-B60C-F551BDED7028}" type="presParOf" srcId="{F34A5728-D28C-4728-A3F7-D3471868A1C1}" destId="{EFE5EA48-FAC4-472F-B086-9F4655A06E3A}" srcOrd="0" destOrd="0" presId="urn:microsoft.com/office/officeart/2005/8/layout/orgChart1"/>
    <dgm:cxn modelId="{F6AFC4A2-4162-4CEF-AD96-F304FF13F6A3}" type="presParOf" srcId="{F34A5728-D28C-4728-A3F7-D3471868A1C1}" destId="{FF226A36-E473-4CD5-92B9-54334DB61E0D}" srcOrd="1" destOrd="0" presId="urn:microsoft.com/office/officeart/2005/8/layout/orgChart1"/>
    <dgm:cxn modelId="{1E0458A7-E6C3-48B0-BEE1-0AC55CE6980F}" type="presParOf" srcId="{4FCDED5F-9E0D-4CEB-A552-9805EAF91BA2}" destId="{40B62BCD-5E40-4939-BFB5-91589ED1CBB5}" srcOrd="1" destOrd="0" presId="urn:microsoft.com/office/officeart/2005/8/layout/orgChart1"/>
    <dgm:cxn modelId="{D75DE564-B8E0-404C-8865-82C26B0C275B}" type="presParOf" srcId="{4FCDED5F-9E0D-4CEB-A552-9805EAF91BA2}" destId="{156E2E46-B6C1-4EC5-8056-D4ECBEF98537}" srcOrd="2" destOrd="0" presId="urn:microsoft.com/office/officeart/2005/8/layout/orgChart1"/>
    <dgm:cxn modelId="{5ED55AEC-B595-4A3A-947D-17DDF1F91809}" type="presParOf" srcId="{67FE782B-2DA5-47E6-9FCA-F9C9CDF8A4FE}" destId="{2EF57220-C369-43F3-A775-24A719F7682F}" srcOrd="6" destOrd="0" presId="urn:microsoft.com/office/officeart/2005/8/layout/orgChart1"/>
    <dgm:cxn modelId="{07BBCD20-77C2-4C37-B0CD-49F24A560B27}" type="presParOf" srcId="{67FE782B-2DA5-47E6-9FCA-F9C9CDF8A4FE}" destId="{0249858B-1113-4E88-8139-9030818F1FDC}" srcOrd="7" destOrd="0" presId="urn:microsoft.com/office/officeart/2005/8/layout/orgChart1"/>
    <dgm:cxn modelId="{E2E713B4-979E-49C4-9EF9-C56CDFF9CD76}" type="presParOf" srcId="{0249858B-1113-4E88-8139-9030818F1FDC}" destId="{05EBAFCE-6EA1-46BE-AA10-9F5EC476EB7B}" srcOrd="0" destOrd="0" presId="urn:microsoft.com/office/officeart/2005/8/layout/orgChart1"/>
    <dgm:cxn modelId="{9A58BB92-9BDD-4C66-886B-AC4ACD595409}" type="presParOf" srcId="{05EBAFCE-6EA1-46BE-AA10-9F5EC476EB7B}" destId="{E89FFE49-BE08-4772-8F61-59527DA65CB8}" srcOrd="0" destOrd="0" presId="urn:microsoft.com/office/officeart/2005/8/layout/orgChart1"/>
    <dgm:cxn modelId="{70B04E18-7FD5-4045-A283-960A365EBFA4}" type="presParOf" srcId="{05EBAFCE-6EA1-46BE-AA10-9F5EC476EB7B}" destId="{1717303D-A326-4E43-843A-8E4708AEDF03}" srcOrd="1" destOrd="0" presId="urn:microsoft.com/office/officeart/2005/8/layout/orgChart1"/>
    <dgm:cxn modelId="{535A0D33-2671-49E6-8E63-390E83812A21}" type="presParOf" srcId="{0249858B-1113-4E88-8139-9030818F1FDC}" destId="{AC996FCD-918A-40D9-A800-58DACB4A2072}" srcOrd="1" destOrd="0" presId="urn:microsoft.com/office/officeart/2005/8/layout/orgChart1"/>
    <dgm:cxn modelId="{D664F7F7-971D-4A47-B9D2-B56DFD16815D}" type="presParOf" srcId="{0249858B-1113-4E88-8139-9030818F1FDC}" destId="{E3DBF6A8-DB8C-458D-92DB-149F6BAC33B2}" srcOrd="2" destOrd="0" presId="urn:microsoft.com/office/officeart/2005/8/layout/orgChart1"/>
    <dgm:cxn modelId="{4E36673F-5B63-4EC1-B23F-5B899D2F71D8}" type="presParOf" srcId="{67FE782B-2DA5-47E6-9FCA-F9C9CDF8A4FE}" destId="{52ACCEE8-973D-44AE-B25C-8B22066B8D78}" srcOrd="8" destOrd="0" presId="urn:microsoft.com/office/officeart/2005/8/layout/orgChart1"/>
    <dgm:cxn modelId="{C2CE56B1-F346-4343-ABB3-D78F1C79B8FB}" type="presParOf" srcId="{67FE782B-2DA5-47E6-9FCA-F9C9CDF8A4FE}" destId="{09E3B87F-7066-4E61-973A-982C412D2AD6}" srcOrd="9" destOrd="0" presId="urn:microsoft.com/office/officeart/2005/8/layout/orgChart1"/>
    <dgm:cxn modelId="{293A6749-9AF5-42BB-9C75-5E2D94D2917E}" type="presParOf" srcId="{09E3B87F-7066-4E61-973A-982C412D2AD6}" destId="{0DA8EA62-01E0-48B3-B358-66D95A187E70}" srcOrd="0" destOrd="0" presId="urn:microsoft.com/office/officeart/2005/8/layout/orgChart1"/>
    <dgm:cxn modelId="{65F8A064-39A9-4F43-A2A5-4939F5DE4E03}" type="presParOf" srcId="{0DA8EA62-01E0-48B3-B358-66D95A187E70}" destId="{E44CCC77-B77D-4AE1-843D-C21491183C21}" srcOrd="0" destOrd="0" presId="urn:microsoft.com/office/officeart/2005/8/layout/orgChart1"/>
    <dgm:cxn modelId="{9243A5E5-9E6A-4D5C-BD4B-49D1B173D446}" type="presParOf" srcId="{0DA8EA62-01E0-48B3-B358-66D95A187E70}" destId="{E63EFC21-474C-4CC9-B9F9-72C6BC4D53F2}" srcOrd="1" destOrd="0" presId="urn:microsoft.com/office/officeart/2005/8/layout/orgChart1"/>
    <dgm:cxn modelId="{8FC061AD-A26D-4697-991D-6B1D59A162DA}" type="presParOf" srcId="{09E3B87F-7066-4E61-973A-982C412D2AD6}" destId="{0AD312B0-4873-459D-A711-DE4094B0874D}" srcOrd="1" destOrd="0" presId="urn:microsoft.com/office/officeart/2005/8/layout/orgChart1"/>
    <dgm:cxn modelId="{DB7C71E1-3267-456D-9C83-3EA532C594E1}" type="presParOf" srcId="{09E3B87F-7066-4E61-973A-982C412D2AD6}" destId="{3E524D70-1D02-49E4-9CAF-3D704DB3C83D}" srcOrd="2" destOrd="0" presId="urn:microsoft.com/office/officeart/2005/8/layout/orgChart1"/>
    <dgm:cxn modelId="{E3D7D8FD-8ACA-433C-8F75-8B4850F02F32}" type="presParOf" srcId="{67FE782B-2DA5-47E6-9FCA-F9C9CDF8A4FE}" destId="{6CADF4C4-F90C-4C44-B6D7-ED3A19678F5D}" srcOrd="10" destOrd="0" presId="urn:microsoft.com/office/officeart/2005/8/layout/orgChart1"/>
    <dgm:cxn modelId="{4BBB44A8-F33A-4FDC-B1EB-BF35709C5C62}" type="presParOf" srcId="{67FE782B-2DA5-47E6-9FCA-F9C9CDF8A4FE}" destId="{A1EE28D2-B37B-4874-8133-A21EF2EB6975}" srcOrd="11" destOrd="0" presId="urn:microsoft.com/office/officeart/2005/8/layout/orgChart1"/>
    <dgm:cxn modelId="{11D3881B-F45F-415D-88EB-06128E56A19C}" type="presParOf" srcId="{A1EE28D2-B37B-4874-8133-A21EF2EB6975}" destId="{D9D56E22-2EC2-4DCD-8816-84FDD7D4EFB1}" srcOrd="0" destOrd="0" presId="urn:microsoft.com/office/officeart/2005/8/layout/orgChart1"/>
    <dgm:cxn modelId="{B5F84D03-9064-489D-86DA-5A3C8450E44B}" type="presParOf" srcId="{D9D56E22-2EC2-4DCD-8816-84FDD7D4EFB1}" destId="{EB18E4AF-C5A7-4B01-A803-9A18B9522567}" srcOrd="0" destOrd="0" presId="urn:microsoft.com/office/officeart/2005/8/layout/orgChart1"/>
    <dgm:cxn modelId="{3AB6FA3C-7E82-45C9-981E-E2E6AAC80D34}" type="presParOf" srcId="{D9D56E22-2EC2-4DCD-8816-84FDD7D4EFB1}" destId="{C69269E6-0DE3-4137-82FF-D39722A2DB50}" srcOrd="1" destOrd="0" presId="urn:microsoft.com/office/officeart/2005/8/layout/orgChart1"/>
    <dgm:cxn modelId="{D6B15EE0-176E-4BBF-9278-993969147A6A}" type="presParOf" srcId="{A1EE28D2-B37B-4874-8133-A21EF2EB6975}" destId="{A2DF5812-D457-4678-98D2-7857EBF2EBE4}" srcOrd="1" destOrd="0" presId="urn:microsoft.com/office/officeart/2005/8/layout/orgChart1"/>
    <dgm:cxn modelId="{2E6BC1A1-1BD8-45F3-AFA9-829CE33A2D43}" type="presParOf" srcId="{A1EE28D2-B37B-4874-8133-A21EF2EB6975}" destId="{EEAB43B7-9F02-487D-AA7F-4E2213182734}" srcOrd="2" destOrd="0" presId="urn:microsoft.com/office/officeart/2005/8/layout/orgChart1"/>
    <dgm:cxn modelId="{8355524E-4B91-4E4E-B52A-7B43ACF92D84}" type="presParOf" srcId="{67FE782B-2DA5-47E6-9FCA-F9C9CDF8A4FE}" destId="{9AAD910A-D2E4-4421-94DB-37F5E75C700D}" srcOrd="12" destOrd="0" presId="urn:microsoft.com/office/officeart/2005/8/layout/orgChart1"/>
    <dgm:cxn modelId="{CDAF4EE0-D524-456E-BF19-4F5E86F0C688}" type="presParOf" srcId="{67FE782B-2DA5-47E6-9FCA-F9C9CDF8A4FE}" destId="{AE310C0C-60B6-40FD-B053-B8A9F12908AD}" srcOrd="13" destOrd="0" presId="urn:microsoft.com/office/officeart/2005/8/layout/orgChart1"/>
    <dgm:cxn modelId="{2693C370-7C4D-4893-BCB8-603E2E8613FB}" type="presParOf" srcId="{AE310C0C-60B6-40FD-B053-B8A9F12908AD}" destId="{597A7418-1717-4241-935B-80608AF54760}" srcOrd="0" destOrd="0" presId="urn:microsoft.com/office/officeart/2005/8/layout/orgChart1"/>
    <dgm:cxn modelId="{C2458589-F26B-421C-852B-12E24C088821}" type="presParOf" srcId="{597A7418-1717-4241-935B-80608AF54760}" destId="{D215955E-493C-42BD-B084-A56C1E5EC2D1}" srcOrd="0" destOrd="0" presId="urn:microsoft.com/office/officeart/2005/8/layout/orgChart1"/>
    <dgm:cxn modelId="{248EAED7-298B-49A8-8277-02CF74C9FDBD}" type="presParOf" srcId="{597A7418-1717-4241-935B-80608AF54760}" destId="{8290B133-94AB-44F1-8522-AD8EA28D8C16}" srcOrd="1" destOrd="0" presId="urn:microsoft.com/office/officeart/2005/8/layout/orgChart1"/>
    <dgm:cxn modelId="{26D53A55-446E-47D2-8980-8C8D93037517}" type="presParOf" srcId="{AE310C0C-60B6-40FD-B053-B8A9F12908AD}" destId="{82908567-0883-42AC-B5A0-05B30D00E90F}" srcOrd="1" destOrd="0" presId="urn:microsoft.com/office/officeart/2005/8/layout/orgChart1"/>
    <dgm:cxn modelId="{057251FE-A379-494E-8279-2A3AECCD023B}" type="presParOf" srcId="{AE310C0C-60B6-40FD-B053-B8A9F12908AD}" destId="{3298E4D6-DABE-4C20-AA3C-73AEE125473E}" srcOrd="2" destOrd="0" presId="urn:microsoft.com/office/officeart/2005/8/layout/orgChart1"/>
    <dgm:cxn modelId="{50D83200-BF48-498F-874C-2A96DFC2BA43}" type="presParOf" srcId="{179F7F62-C9DE-4698-8792-D2A82F98C9B5}" destId="{98D5DB2B-55DD-4DB4-BFA6-0649D08AED29}" srcOrd="2" destOrd="0" presId="urn:microsoft.com/office/officeart/2005/8/layout/orgChart1"/>
    <dgm:cxn modelId="{076D2343-FEC3-4E7C-842D-B14CA25FA11A}" type="presParOf" srcId="{4A5CCE93-291F-42CD-811D-BE6E2D33AC8F}" destId="{88ABD3CD-644F-40D6-B374-FF4D98DB6966}" srcOrd="6" destOrd="0" presId="urn:microsoft.com/office/officeart/2005/8/layout/orgChart1"/>
    <dgm:cxn modelId="{F19C391E-834B-42D3-B3EF-D7DF0F9BBBB8}" type="presParOf" srcId="{4A5CCE93-291F-42CD-811D-BE6E2D33AC8F}" destId="{D6B642DB-7686-4B85-A526-4BC52063B4FB}" srcOrd="7" destOrd="0" presId="urn:microsoft.com/office/officeart/2005/8/layout/orgChart1"/>
    <dgm:cxn modelId="{46F26FAB-4FFF-4755-A04D-D595DF96A821}" type="presParOf" srcId="{D6B642DB-7686-4B85-A526-4BC52063B4FB}" destId="{5A354C46-F39F-47E9-A467-C625E25CBDAF}" srcOrd="0" destOrd="0" presId="urn:microsoft.com/office/officeart/2005/8/layout/orgChart1"/>
    <dgm:cxn modelId="{5472321D-9288-4BBA-86A7-9FE82376849E}" type="presParOf" srcId="{5A354C46-F39F-47E9-A467-C625E25CBDAF}" destId="{4EC648F7-C8CC-4383-B0FA-CBFF9F668D66}" srcOrd="0" destOrd="0" presId="urn:microsoft.com/office/officeart/2005/8/layout/orgChart1"/>
    <dgm:cxn modelId="{3C4AA640-20A4-4639-A9DA-05DA28B7504D}" type="presParOf" srcId="{5A354C46-F39F-47E9-A467-C625E25CBDAF}" destId="{75017125-2CAE-4A36-A403-DCF85A9FD357}" srcOrd="1" destOrd="0" presId="urn:microsoft.com/office/officeart/2005/8/layout/orgChart1"/>
    <dgm:cxn modelId="{CBE1EE7E-9800-467A-AB1E-6A3E0D15B2DB}" type="presParOf" srcId="{D6B642DB-7686-4B85-A526-4BC52063B4FB}" destId="{4B0F7490-FC6A-4375-B5DF-6A82128988E0}" srcOrd="1" destOrd="0" presId="urn:microsoft.com/office/officeart/2005/8/layout/orgChart1"/>
    <dgm:cxn modelId="{4F6E194A-9AE9-4CD9-9727-F33BD8AA8AAE}" type="presParOf" srcId="{4B0F7490-FC6A-4375-B5DF-6A82128988E0}" destId="{95FE1D2D-2136-41F4-9957-FCC342C6D081}" srcOrd="0" destOrd="0" presId="urn:microsoft.com/office/officeart/2005/8/layout/orgChart1"/>
    <dgm:cxn modelId="{18A92B9F-239A-4EFE-A239-7DA4212C626A}" type="presParOf" srcId="{4B0F7490-FC6A-4375-B5DF-6A82128988E0}" destId="{48ECAE60-C144-4826-A78B-3A9659AA3029}" srcOrd="1" destOrd="0" presId="urn:microsoft.com/office/officeart/2005/8/layout/orgChart1"/>
    <dgm:cxn modelId="{75214CE2-EB0D-4A67-B15C-645A188B0680}" type="presParOf" srcId="{48ECAE60-C144-4826-A78B-3A9659AA3029}" destId="{ED888507-48CA-45FD-921F-A9530A893378}" srcOrd="0" destOrd="0" presId="urn:microsoft.com/office/officeart/2005/8/layout/orgChart1"/>
    <dgm:cxn modelId="{A600DBAB-DD47-4C43-8C81-A82A9441AF38}" type="presParOf" srcId="{ED888507-48CA-45FD-921F-A9530A893378}" destId="{4CA19BF7-328C-41F7-A35A-05EDEC5E95AA}" srcOrd="0" destOrd="0" presId="urn:microsoft.com/office/officeart/2005/8/layout/orgChart1"/>
    <dgm:cxn modelId="{50DA7C48-6DEC-4ED0-9F4A-F66FF7B90D4F}" type="presParOf" srcId="{ED888507-48CA-45FD-921F-A9530A893378}" destId="{38B6D0B3-7F88-4208-A78C-2258883A4765}" srcOrd="1" destOrd="0" presId="urn:microsoft.com/office/officeart/2005/8/layout/orgChart1"/>
    <dgm:cxn modelId="{59CD796B-F930-4035-A644-4F24995FEC92}" type="presParOf" srcId="{48ECAE60-C144-4826-A78B-3A9659AA3029}" destId="{499C4CA9-79AE-475D-AA1D-D8BDBD1C50A5}" srcOrd="1" destOrd="0" presId="urn:microsoft.com/office/officeart/2005/8/layout/orgChart1"/>
    <dgm:cxn modelId="{CFC616B7-6ED5-425B-8A50-0A6B7E430047}" type="presParOf" srcId="{48ECAE60-C144-4826-A78B-3A9659AA3029}" destId="{0AE41BD1-4726-4731-9526-617EFAA74DDF}" srcOrd="2" destOrd="0" presId="urn:microsoft.com/office/officeart/2005/8/layout/orgChart1"/>
    <dgm:cxn modelId="{21E5C7C9-8654-43AF-8076-59F54394B589}" type="presParOf" srcId="{4B0F7490-FC6A-4375-B5DF-6A82128988E0}" destId="{1B9B758D-FBFC-4C83-819E-2D30C5514783}" srcOrd="2" destOrd="0" presId="urn:microsoft.com/office/officeart/2005/8/layout/orgChart1"/>
    <dgm:cxn modelId="{F8E509D1-0969-44C7-BCDA-94C27F4AF3CC}" type="presParOf" srcId="{4B0F7490-FC6A-4375-B5DF-6A82128988E0}" destId="{ADE0A6BB-0208-4B26-8CF3-C4E94FB1604A}" srcOrd="3" destOrd="0" presId="urn:microsoft.com/office/officeart/2005/8/layout/orgChart1"/>
    <dgm:cxn modelId="{16088B6F-F2AF-471F-B533-86FCF31FF6BC}" type="presParOf" srcId="{ADE0A6BB-0208-4B26-8CF3-C4E94FB1604A}" destId="{564568BB-6113-4DC9-9F43-73422E8FDD24}" srcOrd="0" destOrd="0" presId="urn:microsoft.com/office/officeart/2005/8/layout/orgChart1"/>
    <dgm:cxn modelId="{CDFDD86E-4C5D-4C08-A651-12C560C75B0E}" type="presParOf" srcId="{564568BB-6113-4DC9-9F43-73422E8FDD24}" destId="{C8148549-02F2-4097-A5CE-9F282F9785E5}" srcOrd="0" destOrd="0" presId="urn:microsoft.com/office/officeart/2005/8/layout/orgChart1"/>
    <dgm:cxn modelId="{47B3E91C-113A-4610-9324-BD18FBDE86CC}" type="presParOf" srcId="{564568BB-6113-4DC9-9F43-73422E8FDD24}" destId="{AEA36448-2575-43E4-8B7E-7499501B3011}" srcOrd="1" destOrd="0" presId="urn:microsoft.com/office/officeart/2005/8/layout/orgChart1"/>
    <dgm:cxn modelId="{1CC5A39A-E949-473D-9C8B-4828D9D98F68}" type="presParOf" srcId="{ADE0A6BB-0208-4B26-8CF3-C4E94FB1604A}" destId="{66581C73-D417-429B-A00A-34B0A42272EB}" srcOrd="1" destOrd="0" presId="urn:microsoft.com/office/officeart/2005/8/layout/orgChart1"/>
    <dgm:cxn modelId="{6635366B-9A05-4740-89F7-C315E4ABFF32}" type="presParOf" srcId="{ADE0A6BB-0208-4B26-8CF3-C4E94FB1604A}" destId="{E24FBEB2-2990-47B3-985C-945458236A83}" srcOrd="2" destOrd="0" presId="urn:microsoft.com/office/officeart/2005/8/layout/orgChart1"/>
    <dgm:cxn modelId="{451428A1-2D52-4D5A-BBD2-A24F73EE3633}" type="presParOf" srcId="{4B0F7490-FC6A-4375-B5DF-6A82128988E0}" destId="{B964FEE8-1574-4175-9B51-5C3919E227B1}" srcOrd="4" destOrd="0" presId="urn:microsoft.com/office/officeart/2005/8/layout/orgChart1"/>
    <dgm:cxn modelId="{210DF9AA-F7D7-4EF1-B83C-57EBE2658C48}" type="presParOf" srcId="{4B0F7490-FC6A-4375-B5DF-6A82128988E0}" destId="{60202940-9727-41E9-97ED-3A2DC10DA853}" srcOrd="5" destOrd="0" presId="urn:microsoft.com/office/officeart/2005/8/layout/orgChart1"/>
    <dgm:cxn modelId="{8BF71FFE-7E24-429E-A3CE-0B3717D24C60}" type="presParOf" srcId="{60202940-9727-41E9-97ED-3A2DC10DA853}" destId="{D030FF0F-236E-4B8E-92F0-BFAE4D2596B4}" srcOrd="0" destOrd="0" presId="urn:microsoft.com/office/officeart/2005/8/layout/orgChart1"/>
    <dgm:cxn modelId="{BE174B00-C5C0-4225-8F25-16E4BDB36AE5}" type="presParOf" srcId="{D030FF0F-236E-4B8E-92F0-BFAE4D2596B4}" destId="{44740168-58C8-4F57-99BA-1FEEC62DFEEF}" srcOrd="0" destOrd="0" presId="urn:microsoft.com/office/officeart/2005/8/layout/orgChart1"/>
    <dgm:cxn modelId="{113B5334-3490-4283-9F61-468A0B99CBE0}" type="presParOf" srcId="{D030FF0F-236E-4B8E-92F0-BFAE4D2596B4}" destId="{098364BE-44D8-4F65-B8E3-7B19E988673B}" srcOrd="1" destOrd="0" presId="urn:microsoft.com/office/officeart/2005/8/layout/orgChart1"/>
    <dgm:cxn modelId="{D8351350-D966-4D20-B910-D1457E517226}" type="presParOf" srcId="{60202940-9727-41E9-97ED-3A2DC10DA853}" destId="{4AC61C40-177D-4012-A3FF-FD3D5C2C45DA}" srcOrd="1" destOrd="0" presId="urn:microsoft.com/office/officeart/2005/8/layout/orgChart1"/>
    <dgm:cxn modelId="{E5F7355A-ECD2-4DEC-84F1-91661604ACAC}" type="presParOf" srcId="{60202940-9727-41E9-97ED-3A2DC10DA853}" destId="{0047D08E-7230-4018-83FA-5B6D26E238A9}" srcOrd="2" destOrd="0" presId="urn:microsoft.com/office/officeart/2005/8/layout/orgChart1"/>
    <dgm:cxn modelId="{59C2DF14-B2FA-411A-9C5B-19BE901A6040}" type="presParOf" srcId="{4B0F7490-FC6A-4375-B5DF-6A82128988E0}" destId="{3B2922F7-5A86-4822-B015-C2696979477B}" srcOrd="6" destOrd="0" presId="urn:microsoft.com/office/officeart/2005/8/layout/orgChart1"/>
    <dgm:cxn modelId="{89226F8A-DCDB-4CB2-950E-E58DC27309F5}" type="presParOf" srcId="{4B0F7490-FC6A-4375-B5DF-6A82128988E0}" destId="{AEE4404C-DA51-4120-96C7-9D4C594E11E1}" srcOrd="7" destOrd="0" presId="urn:microsoft.com/office/officeart/2005/8/layout/orgChart1"/>
    <dgm:cxn modelId="{2250C2EA-B16F-4E3E-96D7-B444AAE1EF13}" type="presParOf" srcId="{AEE4404C-DA51-4120-96C7-9D4C594E11E1}" destId="{68940D3C-9EA6-478C-940A-F815D516252B}" srcOrd="0" destOrd="0" presId="urn:microsoft.com/office/officeart/2005/8/layout/orgChart1"/>
    <dgm:cxn modelId="{933D4EA3-D0F8-4615-B7A1-4777A23E0F3F}" type="presParOf" srcId="{68940D3C-9EA6-478C-940A-F815D516252B}" destId="{A55CCA66-E2BE-42AD-8149-0F476EB393FB}" srcOrd="0" destOrd="0" presId="urn:microsoft.com/office/officeart/2005/8/layout/orgChart1"/>
    <dgm:cxn modelId="{5993FFB9-71F0-423C-81F1-0F5CDA4C9354}" type="presParOf" srcId="{68940D3C-9EA6-478C-940A-F815D516252B}" destId="{D30A3DC2-594A-490B-ADEF-E8CD07BCD6DE}" srcOrd="1" destOrd="0" presId="urn:microsoft.com/office/officeart/2005/8/layout/orgChart1"/>
    <dgm:cxn modelId="{EDED3F0E-613D-427A-8402-11E3CBA66786}" type="presParOf" srcId="{AEE4404C-DA51-4120-96C7-9D4C594E11E1}" destId="{D7C35739-21E8-4F72-84E8-95EAC5650059}" srcOrd="1" destOrd="0" presId="urn:microsoft.com/office/officeart/2005/8/layout/orgChart1"/>
    <dgm:cxn modelId="{6E485758-9273-40D8-AADD-61163CAAA0DC}" type="presParOf" srcId="{AEE4404C-DA51-4120-96C7-9D4C594E11E1}" destId="{1942F49A-BF36-4496-A93B-0D84FF2DCE88}" srcOrd="2" destOrd="0" presId="urn:microsoft.com/office/officeart/2005/8/layout/orgChart1"/>
    <dgm:cxn modelId="{8FCE5B23-D2EE-4213-8CF5-CEA14A980799}" type="presParOf" srcId="{4B0F7490-FC6A-4375-B5DF-6A82128988E0}" destId="{0DDE678B-8A8B-4A6B-81DA-AB93CE2482C3}" srcOrd="8" destOrd="0" presId="urn:microsoft.com/office/officeart/2005/8/layout/orgChart1"/>
    <dgm:cxn modelId="{AFEE6175-DFE6-4A00-BC45-A10FB07A5577}" type="presParOf" srcId="{4B0F7490-FC6A-4375-B5DF-6A82128988E0}" destId="{51FCC74C-40B0-4EF9-9192-CD3B9DEDF02C}" srcOrd="9" destOrd="0" presId="urn:microsoft.com/office/officeart/2005/8/layout/orgChart1"/>
    <dgm:cxn modelId="{45C66F73-B5D8-49EC-99FE-00DDA29F0CA4}" type="presParOf" srcId="{51FCC74C-40B0-4EF9-9192-CD3B9DEDF02C}" destId="{3831AC79-A16E-4100-AE05-7A9A50C1DDFF}" srcOrd="0" destOrd="0" presId="urn:microsoft.com/office/officeart/2005/8/layout/orgChart1"/>
    <dgm:cxn modelId="{DF171D57-5207-45B0-9D1C-2CC499D5C065}" type="presParOf" srcId="{3831AC79-A16E-4100-AE05-7A9A50C1DDFF}" destId="{25B59411-2A6A-4A1D-B654-8EE48A66F338}" srcOrd="0" destOrd="0" presId="urn:microsoft.com/office/officeart/2005/8/layout/orgChart1"/>
    <dgm:cxn modelId="{28C0BD33-096F-4867-A616-8D03DFF19DD9}" type="presParOf" srcId="{3831AC79-A16E-4100-AE05-7A9A50C1DDFF}" destId="{E5CB8927-5F51-4971-81B5-65A9CF98D744}" srcOrd="1" destOrd="0" presId="urn:microsoft.com/office/officeart/2005/8/layout/orgChart1"/>
    <dgm:cxn modelId="{4A012CCC-532C-490A-9CF4-2CE986E6A557}" type="presParOf" srcId="{51FCC74C-40B0-4EF9-9192-CD3B9DEDF02C}" destId="{E997A5DB-293E-4E6C-8225-46DC816F0D06}" srcOrd="1" destOrd="0" presId="urn:microsoft.com/office/officeart/2005/8/layout/orgChart1"/>
    <dgm:cxn modelId="{1A1FC9F4-1314-4FC2-BDF9-AFEC1C2F0C37}" type="presParOf" srcId="{51FCC74C-40B0-4EF9-9192-CD3B9DEDF02C}" destId="{5FAD45D0-007E-46A5-8FB4-D786C53807F9}" srcOrd="2" destOrd="0" presId="urn:microsoft.com/office/officeart/2005/8/layout/orgChart1"/>
    <dgm:cxn modelId="{90D84392-0A55-475A-ACBF-C9497CE91FE6}" type="presParOf" srcId="{4B0F7490-FC6A-4375-B5DF-6A82128988E0}" destId="{97D7C9C8-266D-4CA6-8BF4-A851C35D6D8B}" srcOrd="10" destOrd="0" presId="urn:microsoft.com/office/officeart/2005/8/layout/orgChart1"/>
    <dgm:cxn modelId="{69FBAC25-4800-48D7-A909-CD17F8F24B7D}" type="presParOf" srcId="{4B0F7490-FC6A-4375-B5DF-6A82128988E0}" destId="{8B7CC016-389D-4C05-A9C8-80275425922C}" srcOrd="11" destOrd="0" presId="urn:microsoft.com/office/officeart/2005/8/layout/orgChart1"/>
    <dgm:cxn modelId="{2643450A-EDC0-4971-AC0C-CD608E6BE857}" type="presParOf" srcId="{8B7CC016-389D-4C05-A9C8-80275425922C}" destId="{EF186F4D-699B-479F-A572-A6207427128D}" srcOrd="0" destOrd="0" presId="urn:microsoft.com/office/officeart/2005/8/layout/orgChart1"/>
    <dgm:cxn modelId="{F52C61CC-EA4E-4188-B0F5-1172279D4000}" type="presParOf" srcId="{EF186F4D-699B-479F-A572-A6207427128D}" destId="{C576DA94-E0B1-489B-B23D-05BC2E5BF5B5}" srcOrd="0" destOrd="0" presId="urn:microsoft.com/office/officeart/2005/8/layout/orgChart1"/>
    <dgm:cxn modelId="{A51774B0-C98C-411D-B28F-DAB782005EDC}" type="presParOf" srcId="{EF186F4D-699B-479F-A572-A6207427128D}" destId="{1606430A-9456-4615-8EC4-9314A85907A5}" srcOrd="1" destOrd="0" presId="urn:microsoft.com/office/officeart/2005/8/layout/orgChart1"/>
    <dgm:cxn modelId="{7705A3E2-C484-47D8-A902-796C5A3A0BC0}" type="presParOf" srcId="{8B7CC016-389D-4C05-A9C8-80275425922C}" destId="{B327CA44-D93A-495F-AC53-847048D5E608}" srcOrd="1" destOrd="0" presId="urn:microsoft.com/office/officeart/2005/8/layout/orgChart1"/>
    <dgm:cxn modelId="{A60A56A5-7716-448B-AAF5-16EC6DA637F8}" type="presParOf" srcId="{8B7CC016-389D-4C05-A9C8-80275425922C}" destId="{0C164A90-B56A-4032-9E3E-E5EA5B162D5A}" srcOrd="2" destOrd="0" presId="urn:microsoft.com/office/officeart/2005/8/layout/orgChart1"/>
    <dgm:cxn modelId="{3F8F1D0B-9507-4B36-AD13-A0F9690246B8}" type="presParOf" srcId="{4B0F7490-FC6A-4375-B5DF-6A82128988E0}" destId="{936EBF83-B572-487E-B4E3-3E16C69793EB}" srcOrd="12" destOrd="0" presId="urn:microsoft.com/office/officeart/2005/8/layout/orgChart1"/>
    <dgm:cxn modelId="{EF0A06C4-0F4B-4762-B392-BEF0B37DAE67}" type="presParOf" srcId="{4B0F7490-FC6A-4375-B5DF-6A82128988E0}" destId="{F0E44255-E799-4AC6-8EC1-09FCDADB28CF}" srcOrd="13" destOrd="0" presId="urn:microsoft.com/office/officeart/2005/8/layout/orgChart1"/>
    <dgm:cxn modelId="{84D41D18-9D87-46D5-8D8C-7D1605350FD3}" type="presParOf" srcId="{F0E44255-E799-4AC6-8EC1-09FCDADB28CF}" destId="{A7BACB2F-956F-4652-874F-0AD970B57D0A}" srcOrd="0" destOrd="0" presId="urn:microsoft.com/office/officeart/2005/8/layout/orgChart1"/>
    <dgm:cxn modelId="{5E36F4B4-A7E1-4E72-9568-E1450977AFC0}" type="presParOf" srcId="{A7BACB2F-956F-4652-874F-0AD970B57D0A}" destId="{09A6EB00-343E-4F18-9ABA-1CFCA9AEE9F6}" srcOrd="0" destOrd="0" presId="urn:microsoft.com/office/officeart/2005/8/layout/orgChart1"/>
    <dgm:cxn modelId="{F8E8E2EF-12A5-4A25-9981-886D18BBA29B}" type="presParOf" srcId="{A7BACB2F-956F-4652-874F-0AD970B57D0A}" destId="{F2B14FB7-4FA5-4865-8AB3-8AB56B91ED5B}" srcOrd="1" destOrd="0" presId="urn:microsoft.com/office/officeart/2005/8/layout/orgChart1"/>
    <dgm:cxn modelId="{DE7D5D9E-263F-4E6B-992C-7A168D0F76F0}" type="presParOf" srcId="{F0E44255-E799-4AC6-8EC1-09FCDADB28CF}" destId="{6875B0BA-1926-4E0F-A553-602EEA237143}" srcOrd="1" destOrd="0" presId="urn:microsoft.com/office/officeart/2005/8/layout/orgChart1"/>
    <dgm:cxn modelId="{C89050FD-A03F-448E-A49B-41217B88E70A}" type="presParOf" srcId="{F0E44255-E799-4AC6-8EC1-09FCDADB28CF}" destId="{878AD515-AEE2-4F5F-A191-4A7D4814DFCF}" srcOrd="2" destOrd="0" presId="urn:microsoft.com/office/officeart/2005/8/layout/orgChart1"/>
    <dgm:cxn modelId="{816003F2-9AA7-4511-A4F3-0533A49E324E}" type="presParOf" srcId="{4B0F7490-FC6A-4375-B5DF-6A82128988E0}" destId="{58CC0916-73EC-4F20-84E5-1CB583DB1216}" srcOrd="14" destOrd="0" presId="urn:microsoft.com/office/officeart/2005/8/layout/orgChart1"/>
    <dgm:cxn modelId="{8E8E9A2E-C98C-422E-9A94-F13FA9B76912}" type="presParOf" srcId="{4B0F7490-FC6A-4375-B5DF-6A82128988E0}" destId="{CD2CC71D-26B9-4E5A-90A6-C4801D72BFDB}" srcOrd="15" destOrd="0" presId="urn:microsoft.com/office/officeart/2005/8/layout/orgChart1"/>
    <dgm:cxn modelId="{48CC907B-29C1-4541-9A21-10F8DCA6DC84}" type="presParOf" srcId="{CD2CC71D-26B9-4E5A-90A6-C4801D72BFDB}" destId="{CA211CDF-DEB5-473B-8734-6A2D98645A51}" srcOrd="0" destOrd="0" presId="urn:microsoft.com/office/officeart/2005/8/layout/orgChart1"/>
    <dgm:cxn modelId="{6D00F660-D957-494A-9335-A8A27C63027B}" type="presParOf" srcId="{CA211CDF-DEB5-473B-8734-6A2D98645A51}" destId="{E279A439-CF65-452C-9D7D-D92BA163D203}" srcOrd="0" destOrd="0" presId="urn:microsoft.com/office/officeart/2005/8/layout/orgChart1"/>
    <dgm:cxn modelId="{1362A6E4-768B-487F-808F-AF451FFAA8F2}" type="presParOf" srcId="{CA211CDF-DEB5-473B-8734-6A2D98645A51}" destId="{A004DE73-45C9-47C9-B618-D26A9F8551B8}" srcOrd="1" destOrd="0" presId="urn:microsoft.com/office/officeart/2005/8/layout/orgChart1"/>
    <dgm:cxn modelId="{7E092535-6389-4128-A245-76A1AF0B77E3}" type="presParOf" srcId="{CD2CC71D-26B9-4E5A-90A6-C4801D72BFDB}" destId="{A4125FF9-6FCC-46E9-B8BC-58C64325BA1A}" srcOrd="1" destOrd="0" presId="urn:microsoft.com/office/officeart/2005/8/layout/orgChart1"/>
    <dgm:cxn modelId="{7B7456C4-B17E-40A8-A3E6-CE8CEDF20C07}" type="presParOf" srcId="{CD2CC71D-26B9-4E5A-90A6-C4801D72BFDB}" destId="{749BF95D-CB6E-4AD5-B482-4260D14347A7}" srcOrd="2" destOrd="0" presId="urn:microsoft.com/office/officeart/2005/8/layout/orgChart1"/>
    <dgm:cxn modelId="{07C9B1CA-367D-4652-8372-2FFE8FA68961}" type="presParOf" srcId="{4B0F7490-FC6A-4375-B5DF-6A82128988E0}" destId="{281B62AD-5C2F-422E-8E72-2F7F9EF18ABE}" srcOrd="16" destOrd="0" presId="urn:microsoft.com/office/officeart/2005/8/layout/orgChart1"/>
    <dgm:cxn modelId="{66F0BFDD-8B90-4632-9B29-6E1CE662ED62}" type="presParOf" srcId="{4B0F7490-FC6A-4375-B5DF-6A82128988E0}" destId="{901AB305-8D4C-4262-82C2-335F1FF63656}" srcOrd="17" destOrd="0" presId="urn:microsoft.com/office/officeart/2005/8/layout/orgChart1"/>
    <dgm:cxn modelId="{66D4FF04-3B65-46E9-BC73-5FBA54045CEC}" type="presParOf" srcId="{901AB305-8D4C-4262-82C2-335F1FF63656}" destId="{C347C2F8-19E2-40E9-B34F-E820CBA43A7D}" srcOrd="0" destOrd="0" presId="urn:microsoft.com/office/officeart/2005/8/layout/orgChart1"/>
    <dgm:cxn modelId="{864C6663-5EAB-4365-BFF4-4CF7613085AA}" type="presParOf" srcId="{C347C2F8-19E2-40E9-B34F-E820CBA43A7D}" destId="{5C06F881-C817-48B0-923D-28A95E1A55ED}" srcOrd="0" destOrd="0" presId="urn:microsoft.com/office/officeart/2005/8/layout/orgChart1"/>
    <dgm:cxn modelId="{598427B7-F3A8-42F1-BF22-3BCAE0C06454}" type="presParOf" srcId="{C347C2F8-19E2-40E9-B34F-E820CBA43A7D}" destId="{7570B4D7-F743-46A5-8EC1-5FFF6231862A}" srcOrd="1" destOrd="0" presId="urn:microsoft.com/office/officeart/2005/8/layout/orgChart1"/>
    <dgm:cxn modelId="{CD7687E4-B985-49CD-9341-8998E7B4EB30}" type="presParOf" srcId="{901AB305-8D4C-4262-82C2-335F1FF63656}" destId="{35D59404-73E0-4E08-A519-CB4A76606546}" srcOrd="1" destOrd="0" presId="urn:microsoft.com/office/officeart/2005/8/layout/orgChart1"/>
    <dgm:cxn modelId="{4B51FAE5-1430-4BC0-BFF4-680B738E5DC3}" type="presParOf" srcId="{901AB305-8D4C-4262-82C2-335F1FF63656}" destId="{C293D599-43CF-4EA5-818D-9DEB75E1AFB4}" srcOrd="2" destOrd="0" presId="urn:microsoft.com/office/officeart/2005/8/layout/orgChart1"/>
    <dgm:cxn modelId="{B8759535-FD5F-4821-803C-65EEC78812B0}" type="presParOf" srcId="{D6B642DB-7686-4B85-A526-4BC52063B4FB}" destId="{B4BD965E-820A-425F-BB95-736B5D367AE1}" srcOrd="2" destOrd="0" presId="urn:microsoft.com/office/officeart/2005/8/layout/orgChart1"/>
    <dgm:cxn modelId="{1DFDD44D-9029-49DC-A93F-88A4FB6BE4F6}" type="presParOf" srcId="{4A5CCE93-291F-42CD-811D-BE6E2D33AC8F}" destId="{C4ACD17A-9009-4D19-AA5B-B1AA1F397538}" srcOrd="8" destOrd="0" presId="urn:microsoft.com/office/officeart/2005/8/layout/orgChart1"/>
    <dgm:cxn modelId="{B260A0FC-EDA8-4D18-9CDD-C3044956D8B7}" type="presParOf" srcId="{4A5CCE93-291F-42CD-811D-BE6E2D33AC8F}" destId="{FBA9C148-943B-46BE-9FED-E892DC860731}" srcOrd="9" destOrd="0" presId="urn:microsoft.com/office/officeart/2005/8/layout/orgChart1"/>
    <dgm:cxn modelId="{504F2FF6-F442-4C0C-85A2-BCABDA1081CD}" type="presParOf" srcId="{FBA9C148-943B-46BE-9FED-E892DC860731}" destId="{1F57E660-4731-438E-A4FE-64AB5F18AE1E}" srcOrd="0" destOrd="0" presId="urn:microsoft.com/office/officeart/2005/8/layout/orgChart1"/>
    <dgm:cxn modelId="{0FC1129A-21BC-47C2-876B-A000C763B610}" type="presParOf" srcId="{1F57E660-4731-438E-A4FE-64AB5F18AE1E}" destId="{B0E3FA36-2D0A-48E1-BCD6-A0FEB829D960}" srcOrd="0" destOrd="0" presId="urn:microsoft.com/office/officeart/2005/8/layout/orgChart1"/>
    <dgm:cxn modelId="{B8EFD048-BBAE-42AD-A030-2AE907DD0E79}" type="presParOf" srcId="{1F57E660-4731-438E-A4FE-64AB5F18AE1E}" destId="{FB2B401D-EFCD-4822-B3DE-A84BC5B9728B}" srcOrd="1" destOrd="0" presId="urn:microsoft.com/office/officeart/2005/8/layout/orgChart1"/>
    <dgm:cxn modelId="{6DE789D9-ACD2-4576-B22D-9B33EFD163D9}" type="presParOf" srcId="{FBA9C148-943B-46BE-9FED-E892DC860731}" destId="{335F2BEB-16E1-44FE-90E2-D43029BB06D9}" srcOrd="1" destOrd="0" presId="urn:microsoft.com/office/officeart/2005/8/layout/orgChart1"/>
    <dgm:cxn modelId="{DEBE670C-0E7C-4016-A7AF-7C78FCCE4D10}" type="presParOf" srcId="{335F2BEB-16E1-44FE-90E2-D43029BB06D9}" destId="{4FF37A32-E0F5-4B2F-A4A7-AE295D80023A}" srcOrd="0" destOrd="0" presId="urn:microsoft.com/office/officeart/2005/8/layout/orgChart1"/>
    <dgm:cxn modelId="{E1F1E189-744B-4D26-B1DC-455173416BFF}" type="presParOf" srcId="{335F2BEB-16E1-44FE-90E2-D43029BB06D9}" destId="{E922CAE8-AC1F-4EDC-8985-3A78147DC3CB}" srcOrd="1" destOrd="0" presId="urn:microsoft.com/office/officeart/2005/8/layout/orgChart1"/>
    <dgm:cxn modelId="{5CFA06A9-31B3-43CE-8CCA-ADF1D0A9688E}" type="presParOf" srcId="{E922CAE8-AC1F-4EDC-8985-3A78147DC3CB}" destId="{6A885EA2-0834-4715-B8FC-276D5BB0A65D}" srcOrd="0" destOrd="0" presId="urn:microsoft.com/office/officeart/2005/8/layout/orgChart1"/>
    <dgm:cxn modelId="{BD6E659D-E669-4975-B3CF-F7B102E0845D}" type="presParOf" srcId="{6A885EA2-0834-4715-B8FC-276D5BB0A65D}" destId="{570B6056-BA63-43B4-8367-D3B15B5F2B2F}" srcOrd="0" destOrd="0" presId="urn:microsoft.com/office/officeart/2005/8/layout/orgChart1"/>
    <dgm:cxn modelId="{4BBC80FA-579B-4503-B3EF-35C0894F5965}" type="presParOf" srcId="{6A885EA2-0834-4715-B8FC-276D5BB0A65D}" destId="{B36D210A-F09D-4334-8DBB-531B9BDBE443}" srcOrd="1" destOrd="0" presId="urn:microsoft.com/office/officeart/2005/8/layout/orgChart1"/>
    <dgm:cxn modelId="{0E3C3A8A-1583-4E9B-943C-C578B77FAFD9}" type="presParOf" srcId="{E922CAE8-AC1F-4EDC-8985-3A78147DC3CB}" destId="{8E336BEC-8546-4609-92EB-C53CC00C7871}" srcOrd="1" destOrd="0" presId="urn:microsoft.com/office/officeart/2005/8/layout/orgChart1"/>
    <dgm:cxn modelId="{FA25103B-BC65-430B-9738-D8A63D35B900}" type="presParOf" srcId="{E922CAE8-AC1F-4EDC-8985-3A78147DC3CB}" destId="{BE72F110-B198-403C-9CAE-89946F5B9FB3}" srcOrd="2" destOrd="0" presId="urn:microsoft.com/office/officeart/2005/8/layout/orgChart1"/>
    <dgm:cxn modelId="{B0154859-3D8A-4292-9A10-7EC3FCE7CD08}" type="presParOf" srcId="{335F2BEB-16E1-44FE-90E2-D43029BB06D9}" destId="{F199922A-4853-41DE-89C5-F6441D226D04}" srcOrd="2" destOrd="0" presId="urn:microsoft.com/office/officeart/2005/8/layout/orgChart1"/>
    <dgm:cxn modelId="{D328A675-9486-4ECF-BE0F-FF1097DFFA5F}" type="presParOf" srcId="{335F2BEB-16E1-44FE-90E2-D43029BB06D9}" destId="{7ED9A33C-7065-4BC6-B0B1-D10FA3D52896}" srcOrd="3" destOrd="0" presId="urn:microsoft.com/office/officeart/2005/8/layout/orgChart1"/>
    <dgm:cxn modelId="{549CE120-940C-4FAA-A854-347719B5219F}" type="presParOf" srcId="{7ED9A33C-7065-4BC6-B0B1-D10FA3D52896}" destId="{BEF6417C-32B4-4993-9AA9-DB3A5AB4FE46}" srcOrd="0" destOrd="0" presId="urn:microsoft.com/office/officeart/2005/8/layout/orgChart1"/>
    <dgm:cxn modelId="{72330A47-C796-4889-A19A-ED5DAB98B137}" type="presParOf" srcId="{BEF6417C-32B4-4993-9AA9-DB3A5AB4FE46}" destId="{1015E59C-ECBF-4572-B9B0-B11107C4F804}" srcOrd="0" destOrd="0" presId="urn:microsoft.com/office/officeart/2005/8/layout/orgChart1"/>
    <dgm:cxn modelId="{2091C2A2-7353-45FA-ADAB-9D536BDE64B3}" type="presParOf" srcId="{BEF6417C-32B4-4993-9AA9-DB3A5AB4FE46}" destId="{72C340CE-7B00-4BD4-A826-A304BDB5F298}" srcOrd="1" destOrd="0" presId="urn:microsoft.com/office/officeart/2005/8/layout/orgChart1"/>
    <dgm:cxn modelId="{8495467F-6BE6-45F4-9D76-59B89ED2656A}" type="presParOf" srcId="{7ED9A33C-7065-4BC6-B0B1-D10FA3D52896}" destId="{398D3B0B-2864-40DE-A077-17DC19B46C53}" srcOrd="1" destOrd="0" presId="urn:microsoft.com/office/officeart/2005/8/layout/orgChart1"/>
    <dgm:cxn modelId="{6D565B8E-7E05-4595-BFBE-4E462806DFEE}" type="presParOf" srcId="{7ED9A33C-7065-4BC6-B0B1-D10FA3D52896}" destId="{325AE592-CFD0-43E6-A41A-F4F2CD21B137}" srcOrd="2" destOrd="0" presId="urn:microsoft.com/office/officeart/2005/8/layout/orgChart1"/>
    <dgm:cxn modelId="{D875DA58-3E75-45BA-A3F4-8C47364C2088}" type="presParOf" srcId="{335F2BEB-16E1-44FE-90E2-D43029BB06D9}" destId="{EE4EDDDC-7D6A-4A55-B794-7B4419055656}" srcOrd="4" destOrd="0" presId="urn:microsoft.com/office/officeart/2005/8/layout/orgChart1"/>
    <dgm:cxn modelId="{9FFBE17D-4D8D-4788-9C93-3EA2F346A76A}" type="presParOf" srcId="{335F2BEB-16E1-44FE-90E2-D43029BB06D9}" destId="{9C752BD4-8D8C-4395-8CEF-5960D78218CD}" srcOrd="5" destOrd="0" presId="urn:microsoft.com/office/officeart/2005/8/layout/orgChart1"/>
    <dgm:cxn modelId="{C4EA29D6-7E70-4511-8FCF-5D7A3CD29DCD}" type="presParOf" srcId="{9C752BD4-8D8C-4395-8CEF-5960D78218CD}" destId="{94F84723-8599-4BCD-B37B-5942A58AC841}" srcOrd="0" destOrd="0" presId="urn:microsoft.com/office/officeart/2005/8/layout/orgChart1"/>
    <dgm:cxn modelId="{45389374-C7CD-4BAE-AAB2-5E4A02C70339}" type="presParOf" srcId="{94F84723-8599-4BCD-B37B-5942A58AC841}" destId="{C95F679D-2319-4198-8240-421530579B36}" srcOrd="0" destOrd="0" presId="urn:microsoft.com/office/officeart/2005/8/layout/orgChart1"/>
    <dgm:cxn modelId="{D5A95D81-5DE4-45D4-9D86-BF967485AD34}" type="presParOf" srcId="{94F84723-8599-4BCD-B37B-5942A58AC841}" destId="{EC01F71E-2A18-46B3-BD15-FB352267A6C9}" srcOrd="1" destOrd="0" presId="urn:microsoft.com/office/officeart/2005/8/layout/orgChart1"/>
    <dgm:cxn modelId="{BAACE175-3869-481A-8D06-1ECCCD5411F6}" type="presParOf" srcId="{9C752BD4-8D8C-4395-8CEF-5960D78218CD}" destId="{1F0C5F78-D742-4B30-BF8F-497523BCFFE7}" srcOrd="1" destOrd="0" presId="urn:microsoft.com/office/officeart/2005/8/layout/orgChart1"/>
    <dgm:cxn modelId="{E4E323AC-950C-4D13-82E5-78B15E99AF25}" type="presParOf" srcId="{9C752BD4-8D8C-4395-8CEF-5960D78218CD}" destId="{80F25BD5-8D68-4777-944B-33CD9EB9A1E4}" srcOrd="2" destOrd="0" presId="urn:microsoft.com/office/officeart/2005/8/layout/orgChart1"/>
    <dgm:cxn modelId="{A2FDF4DE-97DC-457C-B880-C1D063FB6DF1}" type="presParOf" srcId="{335F2BEB-16E1-44FE-90E2-D43029BB06D9}" destId="{30752F34-1F9C-451E-B23B-4D992160C55A}" srcOrd="6" destOrd="0" presId="urn:microsoft.com/office/officeart/2005/8/layout/orgChart1"/>
    <dgm:cxn modelId="{507F8054-4742-4DD3-B262-831D9EE2C1C3}" type="presParOf" srcId="{335F2BEB-16E1-44FE-90E2-D43029BB06D9}" destId="{F3DDE2AD-E9E3-4FEC-A258-E4987DD2B1BA}" srcOrd="7" destOrd="0" presId="urn:microsoft.com/office/officeart/2005/8/layout/orgChart1"/>
    <dgm:cxn modelId="{118858E8-1A60-4FC8-839F-A23254A120A1}" type="presParOf" srcId="{F3DDE2AD-E9E3-4FEC-A258-E4987DD2B1BA}" destId="{BC19711E-D23A-413E-8643-69A63FE6A834}" srcOrd="0" destOrd="0" presId="urn:microsoft.com/office/officeart/2005/8/layout/orgChart1"/>
    <dgm:cxn modelId="{E29CE50A-D814-47DD-931B-FD94FB70D7B4}" type="presParOf" srcId="{BC19711E-D23A-413E-8643-69A63FE6A834}" destId="{5335F961-C541-4AEB-A239-FD5966856E70}" srcOrd="0" destOrd="0" presId="urn:microsoft.com/office/officeart/2005/8/layout/orgChart1"/>
    <dgm:cxn modelId="{BD01D43F-442D-47BD-A18D-F76857A0B353}" type="presParOf" srcId="{BC19711E-D23A-413E-8643-69A63FE6A834}" destId="{44A4A85C-E993-4047-9C6D-AD9B89A846B9}" srcOrd="1" destOrd="0" presId="urn:microsoft.com/office/officeart/2005/8/layout/orgChart1"/>
    <dgm:cxn modelId="{ED52DBA9-2C3A-4A3F-A347-42C2EB598891}" type="presParOf" srcId="{F3DDE2AD-E9E3-4FEC-A258-E4987DD2B1BA}" destId="{15AECB9D-C2B7-4771-8533-D06C239D139C}" srcOrd="1" destOrd="0" presId="urn:microsoft.com/office/officeart/2005/8/layout/orgChart1"/>
    <dgm:cxn modelId="{6A4ED776-68A9-403B-AEDB-449C64B5ED96}" type="presParOf" srcId="{F3DDE2AD-E9E3-4FEC-A258-E4987DD2B1BA}" destId="{84CF5633-7E6D-42F6-B782-F338B00D38C0}" srcOrd="2" destOrd="0" presId="urn:microsoft.com/office/officeart/2005/8/layout/orgChart1"/>
    <dgm:cxn modelId="{A93F3D10-1C22-4047-9FBA-69202759E7E1}" type="presParOf" srcId="{335F2BEB-16E1-44FE-90E2-D43029BB06D9}" destId="{49046683-2222-4723-BF10-F62E4EE053F6}" srcOrd="8" destOrd="0" presId="urn:microsoft.com/office/officeart/2005/8/layout/orgChart1"/>
    <dgm:cxn modelId="{A9C413AB-3C03-4440-88ED-24307AC3D79F}" type="presParOf" srcId="{335F2BEB-16E1-44FE-90E2-D43029BB06D9}" destId="{FBEE6DC0-D6DC-4FD0-8F8E-DC12CEF87A29}" srcOrd="9" destOrd="0" presId="urn:microsoft.com/office/officeart/2005/8/layout/orgChart1"/>
    <dgm:cxn modelId="{A5546CE4-36D8-415A-9FB5-4F0127CC6823}" type="presParOf" srcId="{FBEE6DC0-D6DC-4FD0-8F8E-DC12CEF87A29}" destId="{7DE3AC89-7F26-4CA8-94B8-8BED9BB6000E}" srcOrd="0" destOrd="0" presId="urn:microsoft.com/office/officeart/2005/8/layout/orgChart1"/>
    <dgm:cxn modelId="{806E9053-CF05-42E5-89EE-B5EF44EE085A}" type="presParOf" srcId="{7DE3AC89-7F26-4CA8-94B8-8BED9BB6000E}" destId="{C57AB6DF-28C8-439D-BA03-D61356EF49F4}" srcOrd="0" destOrd="0" presId="urn:microsoft.com/office/officeart/2005/8/layout/orgChart1"/>
    <dgm:cxn modelId="{2F84B871-F7E2-4982-887B-38EF4DF06A37}" type="presParOf" srcId="{7DE3AC89-7F26-4CA8-94B8-8BED9BB6000E}" destId="{A821CB61-D270-48BF-AD5C-74BF842CC399}" srcOrd="1" destOrd="0" presId="urn:microsoft.com/office/officeart/2005/8/layout/orgChart1"/>
    <dgm:cxn modelId="{56801EBF-6DD4-46FC-A2C0-D23A4B582C7A}" type="presParOf" srcId="{FBEE6DC0-D6DC-4FD0-8F8E-DC12CEF87A29}" destId="{92EC3632-2A2D-49A7-B126-2833476D7BA5}" srcOrd="1" destOrd="0" presId="urn:microsoft.com/office/officeart/2005/8/layout/orgChart1"/>
    <dgm:cxn modelId="{386D362F-5BE9-4120-BFD2-05F17C8A4A71}" type="presParOf" srcId="{FBEE6DC0-D6DC-4FD0-8F8E-DC12CEF87A29}" destId="{081B3CF7-155C-4A0E-ACDD-8C2E3C52AACF}" srcOrd="2" destOrd="0" presId="urn:microsoft.com/office/officeart/2005/8/layout/orgChart1"/>
    <dgm:cxn modelId="{0345EB00-6F89-4A84-84E6-DDE2FAAC7333}" type="presParOf" srcId="{FBA9C148-943B-46BE-9FED-E892DC860731}" destId="{F8F08A6C-1AF9-4BE5-9AF5-CADE99C8D028}" srcOrd="2" destOrd="0" presId="urn:microsoft.com/office/officeart/2005/8/layout/orgChart1"/>
    <dgm:cxn modelId="{8F4BD34C-7C8C-48F8-BA09-E05B253DE746}" type="presParOf" srcId="{4A5CCE93-291F-42CD-811D-BE6E2D33AC8F}" destId="{53452DF9-A501-435B-97B9-CC864298A21E}" srcOrd="10" destOrd="0" presId="urn:microsoft.com/office/officeart/2005/8/layout/orgChart1"/>
    <dgm:cxn modelId="{68350131-8805-4D8E-9E61-77801A2314AE}" type="presParOf" srcId="{4A5CCE93-291F-42CD-811D-BE6E2D33AC8F}" destId="{B15727B8-18B8-4689-89A0-D001BC0987BF}" srcOrd="11" destOrd="0" presId="urn:microsoft.com/office/officeart/2005/8/layout/orgChart1"/>
    <dgm:cxn modelId="{0B03925B-EE4D-48AA-B8FA-2CDAF0A0B7E6}" type="presParOf" srcId="{B15727B8-18B8-4689-89A0-D001BC0987BF}" destId="{F5505B46-637F-4A40-929B-5E2509DA02C7}" srcOrd="0" destOrd="0" presId="urn:microsoft.com/office/officeart/2005/8/layout/orgChart1"/>
    <dgm:cxn modelId="{6E74C8A5-C19B-4194-B1A8-E571BD09582B}" type="presParOf" srcId="{F5505B46-637F-4A40-929B-5E2509DA02C7}" destId="{97CC60B3-D1A0-4546-8665-06D80877C867}" srcOrd="0" destOrd="0" presId="urn:microsoft.com/office/officeart/2005/8/layout/orgChart1"/>
    <dgm:cxn modelId="{CF69581E-EE75-48CB-BF0C-7F2D8898AFE9}" type="presParOf" srcId="{F5505B46-637F-4A40-929B-5E2509DA02C7}" destId="{9BF419F1-389F-4F77-9AF2-3229CDD95471}" srcOrd="1" destOrd="0" presId="urn:microsoft.com/office/officeart/2005/8/layout/orgChart1"/>
    <dgm:cxn modelId="{FB2A1B50-1B57-447C-99C6-0367CDDD32AD}" type="presParOf" srcId="{B15727B8-18B8-4689-89A0-D001BC0987BF}" destId="{CA094761-1AFD-4206-A0EE-71D4FF99E1AD}" srcOrd="1" destOrd="0" presId="urn:microsoft.com/office/officeart/2005/8/layout/orgChart1"/>
    <dgm:cxn modelId="{80A33206-CCA5-4D78-99DB-1971C302A424}" type="presParOf" srcId="{CA094761-1AFD-4206-A0EE-71D4FF99E1AD}" destId="{8D01AF08-D764-492D-BEB7-1A30FDCE1BBE}" srcOrd="0" destOrd="0" presId="urn:microsoft.com/office/officeart/2005/8/layout/orgChart1"/>
    <dgm:cxn modelId="{B0842DB1-6113-4251-9D46-39297AF3A0BB}" type="presParOf" srcId="{CA094761-1AFD-4206-A0EE-71D4FF99E1AD}" destId="{B8582E07-EA30-422E-9170-4AE2EE43B7F9}" srcOrd="1" destOrd="0" presId="urn:microsoft.com/office/officeart/2005/8/layout/orgChart1"/>
    <dgm:cxn modelId="{BEF44D11-C502-4FE7-BCE6-1A2140641AE6}" type="presParOf" srcId="{B8582E07-EA30-422E-9170-4AE2EE43B7F9}" destId="{4AA89063-79E3-461E-9381-E8CF5D7581B5}" srcOrd="0" destOrd="0" presId="urn:microsoft.com/office/officeart/2005/8/layout/orgChart1"/>
    <dgm:cxn modelId="{6B2895BB-3721-4190-A6FA-7740A7C75F3E}" type="presParOf" srcId="{4AA89063-79E3-461E-9381-E8CF5D7581B5}" destId="{4C5FCB83-E4D2-48D5-922E-69E88CF52F67}" srcOrd="0" destOrd="0" presId="urn:microsoft.com/office/officeart/2005/8/layout/orgChart1"/>
    <dgm:cxn modelId="{23221E20-9263-4081-ACCC-50A3DF4CDB39}" type="presParOf" srcId="{4AA89063-79E3-461E-9381-E8CF5D7581B5}" destId="{5505A462-B660-49D9-B6B1-49AF795D3E38}" srcOrd="1" destOrd="0" presId="urn:microsoft.com/office/officeart/2005/8/layout/orgChart1"/>
    <dgm:cxn modelId="{A16E1B81-CB73-420F-AB2F-306BCEC6340D}" type="presParOf" srcId="{B8582E07-EA30-422E-9170-4AE2EE43B7F9}" destId="{2D1D585B-A3D6-4563-BD15-B4FC0F95F16F}" srcOrd="1" destOrd="0" presId="urn:microsoft.com/office/officeart/2005/8/layout/orgChart1"/>
    <dgm:cxn modelId="{A033FAC4-B73A-4058-A719-C8357BEAAEF7}" type="presParOf" srcId="{B8582E07-EA30-422E-9170-4AE2EE43B7F9}" destId="{2337904D-2195-48DA-B9CA-8B508CD13C54}" srcOrd="2" destOrd="0" presId="urn:microsoft.com/office/officeart/2005/8/layout/orgChart1"/>
    <dgm:cxn modelId="{363F2753-8E97-49EB-8406-1517BF99231F}" type="presParOf" srcId="{CA094761-1AFD-4206-A0EE-71D4FF99E1AD}" destId="{3A6D6637-2AC4-4C23-A900-1C97F633E37E}" srcOrd="2" destOrd="0" presId="urn:microsoft.com/office/officeart/2005/8/layout/orgChart1"/>
    <dgm:cxn modelId="{9D0EFDBE-DFA8-4095-99A7-56E12A7A570B}" type="presParOf" srcId="{CA094761-1AFD-4206-A0EE-71D4FF99E1AD}" destId="{A451E206-45CC-4145-ACD0-A85D2F7635F8}" srcOrd="3" destOrd="0" presId="urn:microsoft.com/office/officeart/2005/8/layout/orgChart1"/>
    <dgm:cxn modelId="{E8360F70-EC6B-458B-BE31-CF6B80AD7B5B}" type="presParOf" srcId="{A451E206-45CC-4145-ACD0-A85D2F7635F8}" destId="{C71A3AB3-A70A-48F6-8D9A-84AB99A978AF}" srcOrd="0" destOrd="0" presId="urn:microsoft.com/office/officeart/2005/8/layout/orgChart1"/>
    <dgm:cxn modelId="{6C49FC53-EF1A-4D0F-8993-161AD9AC661E}" type="presParOf" srcId="{C71A3AB3-A70A-48F6-8D9A-84AB99A978AF}" destId="{95D02E21-CAAC-4CF6-BAF6-1E126C4F89EC}" srcOrd="0" destOrd="0" presId="urn:microsoft.com/office/officeart/2005/8/layout/orgChart1"/>
    <dgm:cxn modelId="{8C3924B0-D882-4D86-91EA-0F031E092C30}" type="presParOf" srcId="{C71A3AB3-A70A-48F6-8D9A-84AB99A978AF}" destId="{614DE0E1-00B4-470D-A696-CDC123B9DC86}" srcOrd="1" destOrd="0" presId="urn:microsoft.com/office/officeart/2005/8/layout/orgChart1"/>
    <dgm:cxn modelId="{789CAAF7-B31B-4E89-A6B1-4F483986A677}" type="presParOf" srcId="{A451E206-45CC-4145-ACD0-A85D2F7635F8}" destId="{B585011E-3B29-42AE-8C43-E5F1AEE65697}" srcOrd="1" destOrd="0" presId="urn:microsoft.com/office/officeart/2005/8/layout/orgChart1"/>
    <dgm:cxn modelId="{01933AD6-F645-459C-BFBB-AB66074EAE68}" type="presParOf" srcId="{A451E206-45CC-4145-ACD0-A85D2F7635F8}" destId="{AD02FFD5-4EDF-4FE4-A421-FF5DE3F4CB29}" srcOrd="2" destOrd="0" presId="urn:microsoft.com/office/officeart/2005/8/layout/orgChart1"/>
    <dgm:cxn modelId="{CC0D13CF-0316-42D6-A2B7-0D5C95B652FC}" type="presParOf" srcId="{CA094761-1AFD-4206-A0EE-71D4FF99E1AD}" destId="{6CC9029F-2FFC-4AD9-AB7E-FB583345C760}" srcOrd="4" destOrd="0" presId="urn:microsoft.com/office/officeart/2005/8/layout/orgChart1"/>
    <dgm:cxn modelId="{226D6E9E-D53B-45E2-8106-7DA5B97B5C85}" type="presParOf" srcId="{CA094761-1AFD-4206-A0EE-71D4FF99E1AD}" destId="{EC3E14AC-6B1C-431B-A0F6-3F1CF3AE75DD}" srcOrd="5" destOrd="0" presId="urn:microsoft.com/office/officeart/2005/8/layout/orgChart1"/>
    <dgm:cxn modelId="{D8D383D6-8404-47A2-9FD4-C656809D3340}" type="presParOf" srcId="{EC3E14AC-6B1C-431B-A0F6-3F1CF3AE75DD}" destId="{A49C3D46-83DD-4E3C-B3F8-6CE5397CA0F5}" srcOrd="0" destOrd="0" presId="urn:microsoft.com/office/officeart/2005/8/layout/orgChart1"/>
    <dgm:cxn modelId="{DFACE51D-7BF9-43AC-83E8-C1A572493927}" type="presParOf" srcId="{A49C3D46-83DD-4E3C-B3F8-6CE5397CA0F5}" destId="{C07D24C8-5991-40C4-B6BC-1D615E291C7B}" srcOrd="0" destOrd="0" presId="urn:microsoft.com/office/officeart/2005/8/layout/orgChart1"/>
    <dgm:cxn modelId="{8A674CBB-91BB-452B-8FEF-FED7B94A4C33}" type="presParOf" srcId="{A49C3D46-83DD-4E3C-B3F8-6CE5397CA0F5}" destId="{053F12D4-57E8-4E59-B9C1-1A8E3B9636C8}" srcOrd="1" destOrd="0" presId="urn:microsoft.com/office/officeart/2005/8/layout/orgChart1"/>
    <dgm:cxn modelId="{2C1B243C-FF2D-4AFE-88FD-179163CFBDDD}" type="presParOf" srcId="{EC3E14AC-6B1C-431B-A0F6-3F1CF3AE75DD}" destId="{10D56781-FBF5-4555-89DC-1FD55E8CF8C8}" srcOrd="1" destOrd="0" presId="urn:microsoft.com/office/officeart/2005/8/layout/orgChart1"/>
    <dgm:cxn modelId="{0ADF56AB-C425-4CA4-8F68-C1D527D2B3FF}" type="presParOf" srcId="{EC3E14AC-6B1C-431B-A0F6-3F1CF3AE75DD}" destId="{434A2740-A436-4132-BE77-16CD4290F82F}" srcOrd="2" destOrd="0" presId="urn:microsoft.com/office/officeart/2005/8/layout/orgChart1"/>
    <dgm:cxn modelId="{70BA2DD0-BBD1-4612-A21A-3B18773FA039}" type="presParOf" srcId="{CA094761-1AFD-4206-A0EE-71D4FF99E1AD}" destId="{9B879577-4432-4EED-A5E4-8178CEDAA28C}" srcOrd="6" destOrd="0" presId="urn:microsoft.com/office/officeart/2005/8/layout/orgChart1"/>
    <dgm:cxn modelId="{E97797C8-7D34-4F32-A61B-03C631C935DB}" type="presParOf" srcId="{CA094761-1AFD-4206-A0EE-71D4FF99E1AD}" destId="{57532DE1-F1D1-4125-91F6-BC0B7C46FFBC}" srcOrd="7" destOrd="0" presId="urn:microsoft.com/office/officeart/2005/8/layout/orgChart1"/>
    <dgm:cxn modelId="{F49DC31A-F0C1-407A-A99E-1A1772045C8F}" type="presParOf" srcId="{57532DE1-F1D1-4125-91F6-BC0B7C46FFBC}" destId="{A83078A2-06D1-4010-B945-57E5DC762486}" srcOrd="0" destOrd="0" presId="urn:microsoft.com/office/officeart/2005/8/layout/orgChart1"/>
    <dgm:cxn modelId="{0DEE400B-1343-487A-8431-7AC10CB767E2}" type="presParOf" srcId="{A83078A2-06D1-4010-B945-57E5DC762486}" destId="{3A785887-6363-4D89-B4D5-0A6FC3E5F447}" srcOrd="0" destOrd="0" presId="urn:microsoft.com/office/officeart/2005/8/layout/orgChart1"/>
    <dgm:cxn modelId="{2EEE4B4F-1CC1-4EBB-8871-0CA9A615358C}" type="presParOf" srcId="{A83078A2-06D1-4010-B945-57E5DC762486}" destId="{7EF3E94A-7A82-413A-B7B3-44E70FE6F847}" srcOrd="1" destOrd="0" presId="urn:microsoft.com/office/officeart/2005/8/layout/orgChart1"/>
    <dgm:cxn modelId="{C4CF5977-8D5C-43BE-A77F-F7528D2F8208}" type="presParOf" srcId="{57532DE1-F1D1-4125-91F6-BC0B7C46FFBC}" destId="{11B9C999-9212-4695-8DC4-4308BF13851F}" srcOrd="1" destOrd="0" presId="urn:microsoft.com/office/officeart/2005/8/layout/orgChart1"/>
    <dgm:cxn modelId="{58EC9538-C519-482F-9171-DE7D4F20E515}" type="presParOf" srcId="{57532DE1-F1D1-4125-91F6-BC0B7C46FFBC}" destId="{41D5F93C-A786-41F0-A3C0-FF1E3B564B99}" srcOrd="2" destOrd="0" presId="urn:microsoft.com/office/officeart/2005/8/layout/orgChart1"/>
    <dgm:cxn modelId="{20FE13AE-E098-45B7-BAF9-16273C9EF183}" type="presParOf" srcId="{CA094761-1AFD-4206-A0EE-71D4FF99E1AD}" destId="{BC7FB9F9-BBA7-439E-9300-6CE763BFD209}" srcOrd="8" destOrd="0" presId="urn:microsoft.com/office/officeart/2005/8/layout/orgChart1"/>
    <dgm:cxn modelId="{5716B52F-5278-4291-901C-C299EBDBE860}" type="presParOf" srcId="{CA094761-1AFD-4206-A0EE-71D4FF99E1AD}" destId="{5F00DA92-F097-4849-9E58-BCC578325CC3}" srcOrd="9" destOrd="0" presId="urn:microsoft.com/office/officeart/2005/8/layout/orgChart1"/>
    <dgm:cxn modelId="{94AD783B-6AAD-4172-93D1-928518AD4458}" type="presParOf" srcId="{5F00DA92-F097-4849-9E58-BCC578325CC3}" destId="{1EFA080A-D96B-44C3-8243-969F0B19CA51}" srcOrd="0" destOrd="0" presId="urn:microsoft.com/office/officeart/2005/8/layout/orgChart1"/>
    <dgm:cxn modelId="{2BD9B9E0-DF7C-4352-9746-3EC48BA9B1F2}" type="presParOf" srcId="{1EFA080A-D96B-44C3-8243-969F0B19CA51}" destId="{C2151FD4-BD7A-4B0A-B5AF-DCCA545C4689}" srcOrd="0" destOrd="0" presId="urn:microsoft.com/office/officeart/2005/8/layout/orgChart1"/>
    <dgm:cxn modelId="{7557688D-8809-4EEC-BFE1-5FD60941D74B}" type="presParOf" srcId="{1EFA080A-D96B-44C3-8243-969F0B19CA51}" destId="{DE896C1F-CD77-4C3D-B071-B23222631529}" srcOrd="1" destOrd="0" presId="urn:microsoft.com/office/officeart/2005/8/layout/orgChart1"/>
    <dgm:cxn modelId="{A566A892-DD30-47D2-9324-4F324263A51B}" type="presParOf" srcId="{5F00DA92-F097-4849-9E58-BCC578325CC3}" destId="{5B7C484A-69BC-4FD1-9DC5-0D254E0B6A4A}" srcOrd="1" destOrd="0" presId="urn:microsoft.com/office/officeart/2005/8/layout/orgChart1"/>
    <dgm:cxn modelId="{55560E72-88DA-400D-AC09-8FFD90B0A81E}" type="presParOf" srcId="{5F00DA92-F097-4849-9E58-BCC578325CC3}" destId="{38C1580B-0784-49C9-A290-678E8898EBBA}" srcOrd="2" destOrd="0" presId="urn:microsoft.com/office/officeart/2005/8/layout/orgChart1"/>
    <dgm:cxn modelId="{5848DE51-A323-40AB-89E9-C47C23CDA1C1}" type="presParOf" srcId="{B15727B8-18B8-4689-89A0-D001BC0987BF}" destId="{46282CFF-CFD4-49CB-B47A-9D78A4BE796D}" srcOrd="2" destOrd="0" presId="urn:microsoft.com/office/officeart/2005/8/layout/orgChart1"/>
    <dgm:cxn modelId="{56E04A5E-9057-4D9B-BF0A-68137C2B7D37}" type="presParOf" srcId="{40438512-61C1-4E88-8A05-D9097A5B271A}" destId="{02FD91B4-3E39-45E6-BDC9-142A724EFD86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FB9F9-BBA7-439E-9300-6CE763BFD209}">
      <dsp:nvSpPr>
        <dsp:cNvPr id="0" name=""/>
        <dsp:cNvSpPr/>
      </dsp:nvSpPr>
      <dsp:spPr>
        <a:xfrm>
          <a:off x="8289961" y="798382"/>
          <a:ext cx="202304" cy="2004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397"/>
              </a:lnTo>
              <a:lnTo>
                <a:pt x="202304" y="20043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79577-4432-4EED-A5E4-8178CEDAA28C}">
      <dsp:nvSpPr>
        <dsp:cNvPr id="0" name=""/>
        <dsp:cNvSpPr/>
      </dsp:nvSpPr>
      <dsp:spPr>
        <a:xfrm>
          <a:off x="8289961" y="798382"/>
          <a:ext cx="205100" cy="1587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079"/>
              </a:lnTo>
              <a:lnTo>
                <a:pt x="205100" y="15870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9029F-2FFC-4AD9-AB7E-FB583345C760}">
      <dsp:nvSpPr>
        <dsp:cNvPr id="0" name=""/>
        <dsp:cNvSpPr/>
      </dsp:nvSpPr>
      <dsp:spPr>
        <a:xfrm>
          <a:off x="8289961" y="798382"/>
          <a:ext cx="205100" cy="114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781"/>
              </a:lnTo>
              <a:lnTo>
                <a:pt x="205100" y="11447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D6637-2AC4-4C23-A900-1C97F633E37E}">
      <dsp:nvSpPr>
        <dsp:cNvPr id="0" name=""/>
        <dsp:cNvSpPr/>
      </dsp:nvSpPr>
      <dsp:spPr>
        <a:xfrm>
          <a:off x="8289961" y="798382"/>
          <a:ext cx="205100" cy="702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2"/>
              </a:lnTo>
              <a:lnTo>
                <a:pt x="205100" y="7024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AF08-D764-492D-BEB7-1A30FDCE1BBE}">
      <dsp:nvSpPr>
        <dsp:cNvPr id="0" name=""/>
        <dsp:cNvSpPr/>
      </dsp:nvSpPr>
      <dsp:spPr>
        <a:xfrm>
          <a:off x="8289961" y="798382"/>
          <a:ext cx="205100" cy="260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3"/>
              </a:lnTo>
              <a:lnTo>
                <a:pt x="205100" y="260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2DF9-A501-435B-97B9-CC864298A21E}">
      <dsp:nvSpPr>
        <dsp:cNvPr id="0" name=""/>
        <dsp:cNvSpPr/>
      </dsp:nvSpPr>
      <dsp:spPr>
        <a:xfrm>
          <a:off x="5034854" y="319791"/>
          <a:ext cx="38020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75326"/>
              </a:lnTo>
              <a:lnTo>
                <a:pt x="3802040" y="75326"/>
              </a:lnTo>
              <a:lnTo>
                <a:pt x="3802040" y="1143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46683-2222-4723-BF10-F62E4EE053F6}">
      <dsp:nvSpPr>
        <dsp:cNvPr id="0" name=""/>
        <dsp:cNvSpPr/>
      </dsp:nvSpPr>
      <dsp:spPr>
        <a:xfrm>
          <a:off x="6779984" y="807810"/>
          <a:ext cx="91440" cy="20012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01293"/>
              </a:lnTo>
              <a:lnTo>
                <a:pt x="84551" y="20012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52F34-1F9C-451E-B23B-4D992160C55A}">
      <dsp:nvSpPr>
        <dsp:cNvPr id="0" name=""/>
        <dsp:cNvSpPr/>
      </dsp:nvSpPr>
      <dsp:spPr>
        <a:xfrm>
          <a:off x="6779984" y="807810"/>
          <a:ext cx="91440" cy="1587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87079"/>
              </a:lnTo>
              <a:lnTo>
                <a:pt x="81138" y="15870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EDDDC-7D6A-4A55-B794-7B4419055656}">
      <dsp:nvSpPr>
        <dsp:cNvPr id="0" name=""/>
        <dsp:cNvSpPr/>
      </dsp:nvSpPr>
      <dsp:spPr>
        <a:xfrm>
          <a:off x="6779984" y="807810"/>
          <a:ext cx="91440" cy="1144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4781"/>
              </a:lnTo>
              <a:lnTo>
                <a:pt x="81138" y="11447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9922A-4853-41DE-89C5-F6441D226D04}">
      <dsp:nvSpPr>
        <dsp:cNvPr id="0" name=""/>
        <dsp:cNvSpPr/>
      </dsp:nvSpPr>
      <dsp:spPr>
        <a:xfrm>
          <a:off x="6779984" y="807810"/>
          <a:ext cx="91440" cy="702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02482"/>
              </a:lnTo>
              <a:lnTo>
                <a:pt x="81138" y="7024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7A32-E0F5-4B2F-A4A7-AE295D80023A}">
      <dsp:nvSpPr>
        <dsp:cNvPr id="0" name=""/>
        <dsp:cNvSpPr/>
      </dsp:nvSpPr>
      <dsp:spPr>
        <a:xfrm>
          <a:off x="6779984" y="807810"/>
          <a:ext cx="91440" cy="2601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0183"/>
              </a:lnTo>
              <a:lnTo>
                <a:pt x="81138" y="260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CD17A-9009-4D19-AA5B-B1AA1F397538}">
      <dsp:nvSpPr>
        <dsp:cNvPr id="0" name=""/>
        <dsp:cNvSpPr/>
      </dsp:nvSpPr>
      <dsp:spPr>
        <a:xfrm>
          <a:off x="5034854" y="319791"/>
          <a:ext cx="2337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4753"/>
              </a:lnTo>
              <a:lnTo>
                <a:pt x="2337783" y="84753"/>
              </a:lnTo>
              <a:lnTo>
                <a:pt x="2337783" y="123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B62AD-5C2F-422E-8E72-2F7F9EF18ABE}">
      <dsp:nvSpPr>
        <dsp:cNvPr id="0" name=""/>
        <dsp:cNvSpPr/>
      </dsp:nvSpPr>
      <dsp:spPr>
        <a:xfrm>
          <a:off x="5210621" y="807810"/>
          <a:ext cx="251658" cy="3665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5112"/>
              </a:lnTo>
              <a:lnTo>
                <a:pt x="251658" y="36651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0916-73EC-4F20-84E5-1CB583DB1216}">
      <dsp:nvSpPr>
        <dsp:cNvPr id="0" name=""/>
        <dsp:cNvSpPr/>
      </dsp:nvSpPr>
      <dsp:spPr>
        <a:xfrm>
          <a:off x="5210621" y="807810"/>
          <a:ext cx="202382" cy="3263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3938"/>
              </a:lnTo>
              <a:lnTo>
                <a:pt x="202382" y="3263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EBF83-B572-487E-B4E3-3E16C69793EB}">
      <dsp:nvSpPr>
        <dsp:cNvPr id="0" name=""/>
        <dsp:cNvSpPr/>
      </dsp:nvSpPr>
      <dsp:spPr>
        <a:xfrm>
          <a:off x="5210621" y="807810"/>
          <a:ext cx="195787" cy="2841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1418"/>
              </a:lnTo>
              <a:lnTo>
                <a:pt x="195787" y="28414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7C9C8-266D-4CA6-8BF4-A851C35D6D8B}">
      <dsp:nvSpPr>
        <dsp:cNvPr id="0" name=""/>
        <dsp:cNvSpPr/>
      </dsp:nvSpPr>
      <dsp:spPr>
        <a:xfrm>
          <a:off x="5210621" y="807810"/>
          <a:ext cx="289859" cy="2446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250"/>
              </a:lnTo>
              <a:lnTo>
                <a:pt x="289859" y="24462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E678B-8A8B-4A6B-81DA-AB93CE2482C3}">
      <dsp:nvSpPr>
        <dsp:cNvPr id="0" name=""/>
        <dsp:cNvSpPr/>
      </dsp:nvSpPr>
      <dsp:spPr>
        <a:xfrm>
          <a:off x="5210621" y="807810"/>
          <a:ext cx="205100" cy="2029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78"/>
              </a:lnTo>
              <a:lnTo>
                <a:pt x="205100" y="2029378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922F7-5A86-4822-B015-C2696979477B}">
      <dsp:nvSpPr>
        <dsp:cNvPr id="0" name=""/>
        <dsp:cNvSpPr/>
      </dsp:nvSpPr>
      <dsp:spPr>
        <a:xfrm>
          <a:off x="5210621" y="807810"/>
          <a:ext cx="205100" cy="1587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079"/>
              </a:lnTo>
              <a:lnTo>
                <a:pt x="205100" y="1587079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4FEE8-1574-4175-9B51-5C3919E227B1}">
      <dsp:nvSpPr>
        <dsp:cNvPr id="0" name=""/>
        <dsp:cNvSpPr/>
      </dsp:nvSpPr>
      <dsp:spPr>
        <a:xfrm>
          <a:off x="5210621" y="807810"/>
          <a:ext cx="205100" cy="114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781"/>
              </a:lnTo>
              <a:lnTo>
                <a:pt x="205100" y="1144781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B758D-FBFC-4C83-819E-2D30C5514783}">
      <dsp:nvSpPr>
        <dsp:cNvPr id="0" name=""/>
        <dsp:cNvSpPr/>
      </dsp:nvSpPr>
      <dsp:spPr>
        <a:xfrm>
          <a:off x="5210621" y="807810"/>
          <a:ext cx="205077" cy="703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246"/>
              </a:lnTo>
              <a:lnTo>
                <a:pt x="205077" y="703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FE1D2D-2136-41F4-9957-FCC342C6D081}">
      <dsp:nvSpPr>
        <dsp:cNvPr id="0" name=""/>
        <dsp:cNvSpPr/>
      </dsp:nvSpPr>
      <dsp:spPr>
        <a:xfrm>
          <a:off x="5210621" y="807810"/>
          <a:ext cx="205100" cy="260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3"/>
              </a:lnTo>
              <a:lnTo>
                <a:pt x="205100" y="260183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BD3CD-644F-40D6-B374-FF4D98DB6966}">
      <dsp:nvSpPr>
        <dsp:cNvPr id="0" name=""/>
        <dsp:cNvSpPr/>
      </dsp:nvSpPr>
      <dsp:spPr>
        <a:xfrm>
          <a:off x="5034854" y="319791"/>
          <a:ext cx="7227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4753"/>
              </a:lnTo>
              <a:lnTo>
                <a:pt x="722700" y="84753"/>
              </a:lnTo>
              <a:lnTo>
                <a:pt x="722700" y="123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D910A-D2E4-4421-94DB-37F5E75C700D}">
      <dsp:nvSpPr>
        <dsp:cNvPr id="0" name=""/>
        <dsp:cNvSpPr/>
      </dsp:nvSpPr>
      <dsp:spPr>
        <a:xfrm>
          <a:off x="3509393" y="807810"/>
          <a:ext cx="211851" cy="2913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3976"/>
              </a:lnTo>
              <a:lnTo>
                <a:pt x="211851" y="29139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DF4C4-F90C-4C44-B6D7-ED3A19678F5D}">
      <dsp:nvSpPr>
        <dsp:cNvPr id="0" name=""/>
        <dsp:cNvSpPr/>
      </dsp:nvSpPr>
      <dsp:spPr>
        <a:xfrm>
          <a:off x="3509393" y="807810"/>
          <a:ext cx="205100" cy="24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1677"/>
              </a:lnTo>
              <a:lnTo>
                <a:pt x="205100" y="2471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CCEE8-973D-44AE-B25C-8B22066B8D78}">
      <dsp:nvSpPr>
        <dsp:cNvPr id="0" name=""/>
        <dsp:cNvSpPr/>
      </dsp:nvSpPr>
      <dsp:spPr>
        <a:xfrm>
          <a:off x="3509393" y="807810"/>
          <a:ext cx="205100" cy="2029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78"/>
              </a:lnTo>
              <a:lnTo>
                <a:pt x="205100" y="20293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7220-C369-43F3-A775-24A719F7682F}">
      <dsp:nvSpPr>
        <dsp:cNvPr id="0" name=""/>
        <dsp:cNvSpPr/>
      </dsp:nvSpPr>
      <dsp:spPr>
        <a:xfrm>
          <a:off x="3509393" y="807810"/>
          <a:ext cx="205100" cy="1587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079"/>
              </a:lnTo>
              <a:lnTo>
                <a:pt x="205100" y="15870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6EDD0-509A-4532-864E-F1A2959CDCCA}">
      <dsp:nvSpPr>
        <dsp:cNvPr id="0" name=""/>
        <dsp:cNvSpPr/>
      </dsp:nvSpPr>
      <dsp:spPr>
        <a:xfrm>
          <a:off x="3509393" y="807810"/>
          <a:ext cx="202501" cy="114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781"/>
              </a:lnTo>
              <a:lnTo>
                <a:pt x="202501" y="11447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D3EEE-82B8-4E90-A647-DE0A2AB78E3B}">
      <dsp:nvSpPr>
        <dsp:cNvPr id="0" name=""/>
        <dsp:cNvSpPr/>
      </dsp:nvSpPr>
      <dsp:spPr>
        <a:xfrm>
          <a:off x="3509393" y="807810"/>
          <a:ext cx="286714" cy="700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141"/>
              </a:lnTo>
              <a:lnTo>
                <a:pt x="286714" y="7001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FACC4-8765-4750-9E06-563C1E75CF52}">
      <dsp:nvSpPr>
        <dsp:cNvPr id="0" name=""/>
        <dsp:cNvSpPr/>
      </dsp:nvSpPr>
      <dsp:spPr>
        <a:xfrm>
          <a:off x="3509393" y="807810"/>
          <a:ext cx="205100" cy="260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3"/>
              </a:lnTo>
              <a:lnTo>
                <a:pt x="205100" y="260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E8ABF-F495-462F-B492-773DCAFC49A9}">
      <dsp:nvSpPr>
        <dsp:cNvPr id="0" name=""/>
        <dsp:cNvSpPr/>
      </dsp:nvSpPr>
      <dsp:spPr>
        <a:xfrm>
          <a:off x="4056326" y="319791"/>
          <a:ext cx="978527" cy="91440"/>
        </a:xfrm>
        <a:custGeom>
          <a:avLst/>
          <a:gdLst/>
          <a:ahLst/>
          <a:cxnLst/>
          <a:rect l="0" t="0" r="0" b="0"/>
          <a:pathLst>
            <a:path>
              <a:moveTo>
                <a:pt x="978527" y="45720"/>
              </a:moveTo>
              <a:lnTo>
                <a:pt x="978527" y="84753"/>
              </a:lnTo>
              <a:lnTo>
                <a:pt x="0" y="84753"/>
              </a:lnTo>
              <a:lnTo>
                <a:pt x="0" y="123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35B04-3E7D-4D9B-BCF6-8CDBA90B8BFB}">
      <dsp:nvSpPr>
        <dsp:cNvPr id="0" name=""/>
        <dsp:cNvSpPr/>
      </dsp:nvSpPr>
      <dsp:spPr>
        <a:xfrm>
          <a:off x="1960296" y="778099"/>
          <a:ext cx="289981" cy="4034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4600"/>
              </a:lnTo>
              <a:lnTo>
                <a:pt x="289981" y="40346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25CC2-9D1B-4543-91C7-3114CB012B14}">
      <dsp:nvSpPr>
        <dsp:cNvPr id="0" name=""/>
        <dsp:cNvSpPr/>
      </dsp:nvSpPr>
      <dsp:spPr>
        <a:xfrm>
          <a:off x="1960296" y="778099"/>
          <a:ext cx="292833" cy="3652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2190"/>
              </a:lnTo>
              <a:lnTo>
                <a:pt x="292833" y="36521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6012-796F-472F-B395-596C2CA7FFBC}">
      <dsp:nvSpPr>
        <dsp:cNvPr id="0" name=""/>
        <dsp:cNvSpPr/>
      </dsp:nvSpPr>
      <dsp:spPr>
        <a:xfrm>
          <a:off x="1960296" y="778099"/>
          <a:ext cx="286227" cy="3259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9720"/>
              </a:lnTo>
              <a:lnTo>
                <a:pt x="286227" y="3259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CBA70-A27E-47E2-9F0B-CE5D2FBDFB53}">
      <dsp:nvSpPr>
        <dsp:cNvPr id="0" name=""/>
        <dsp:cNvSpPr/>
      </dsp:nvSpPr>
      <dsp:spPr>
        <a:xfrm>
          <a:off x="1960296" y="778099"/>
          <a:ext cx="289078" cy="2881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1208"/>
              </a:lnTo>
              <a:lnTo>
                <a:pt x="289078" y="28812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BDF80-E8D6-4B00-A71D-A0245F14DA57}">
      <dsp:nvSpPr>
        <dsp:cNvPr id="0" name=""/>
        <dsp:cNvSpPr/>
      </dsp:nvSpPr>
      <dsp:spPr>
        <a:xfrm>
          <a:off x="1960296" y="778099"/>
          <a:ext cx="207181" cy="24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1677"/>
              </a:lnTo>
              <a:lnTo>
                <a:pt x="207181" y="2471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90613-FF15-418A-ACF5-1C944F2C4463}">
      <dsp:nvSpPr>
        <dsp:cNvPr id="0" name=""/>
        <dsp:cNvSpPr/>
      </dsp:nvSpPr>
      <dsp:spPr>
        <a:xfrm>
          <a:off x="1960296" y="778099"/>
          <a:ext cx="205100" cy="2029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78"/>
              </a:lnTo>
              <a:lnTo>
                <a:pt x="205100" y="2029378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E1D8E-7401-4879-932B-68F0694E863B}">
      <dsp:nvSpPr>
        <dsp:cNvPr id="0" name=""/>
        <dsp:cNvSpPr/>
      </dsp:nvSpPr>
      <dsp:spPr>
        <a:xfrm>
          <a:off x="1960296" y="778099"/>
          <a:ext cx="205100" cy="1587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079"/>
              </a:lnTo>
              <a:lnTo>
                <a:pt x="205100" y="1587079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6023D-B40B-4181-9F56-34292317BF45}">
      <dsp:nvSpPr>
        <dsp:cNvPr id="0" name=""/>
        <dsp:cNvSpPr/>
      </dsp:nvSpPr>
      <dsp:spPr>
        <a:xfrm>
          <a:off x="1960296" y="778099"/>
          <a:ext cx="205100" cy="114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781"/>
              </a:lnTo>
              <a:lnTo>
                <a:pt x="205100" y="1144781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DD85F-1F78-4206-B214-9814B615F0AC}">
      <dsp:nvSpPr>
        <dsp:cNvPr id="0" name=""/>
        <dsp:cNvSpPr/>
      </dsp:nvSpPr>
      <dsp:spPr>
        <a:xfrm>
          <a:off x="1960296" y="778099"/>
          <a:ext cx="205100" cy="702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2"/>
              </a:lnTo>
              <a:lnTo>
                <a:pt x="205100" y="702482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42631-E9FA-4FEA-9858-B081274DAD1E}">
      <dsp:nvSpPr>
        <dsp:cNvPr id="0" name=""/>
        <dsp:cNvSpPr/>
      </dsp:nvSpPr>
      <dsp:spPr>
        <a:xfrm>
          <a:off x="1960296" y="778099"/>
          <a:ext cx="205100" cy="260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3"/>
              </a:lnTo>
              <a:lnTo>
                <a:pt x="205100" y="260183"/>
              </a:lnTo>
            </a:path>
          </a:pathLst>
        </a:cu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8B0D4-C1F0-4A44-99CC-F15DDDB6EF0B}">
      <dsp:nvSpPr>
        <dsp:cNvPr id="0" name=""/>
        <dsp:cNvSpPr/>
      </dsp:nvSpPr>
      <dsp:spPr>
        <a:xfrm>
          <a:off x="2507229" y="319791"/>
          <a:ext cx="2527625" cy="91440"/>
        </a:xfrm>
        <a:custGeom>
          <a:avLst/>
          <a:gdLst/>
          <a:ahLst/>
          <a:cxnLst/>
          <a:rect l="0" t="0" r="0" b="0"/>
          <a:pathLst>
            <a:path>
              <a:moveTo>
                <a:pt x="2527625" y="45720"/>
              </a:moveTo>
              <a:lnTo>
                <a:pt x="2527625" y="55043"/>
              </a:lnTo>
              <a:lnTo>
                <a:pt x="0" y="55043"/>
              </a:lnTo>
              <a:lnTo>
                <a:pt x="0" y="94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1455E-052A-41DB-B2E7-BC0902893369}">
      <dsp:nvSpPr>
        <dsp:cNvPr id="0" name=""/>
        <dsp:cNvSpPr/>
      </dsp:nvSpPr>
      <dsp:spPr>
        <a:xfrm>
          <a:off x="316934" y="798384"/>
          <a:ext cx="205100" cy="24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1677"/>
              </a:lnTo>
              <a:lnTo>
                <a:pt x="205100" y="24716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DAFAC-EA73-4165-AF33-7B3E3C7B3F98}">
      <dsp:nvSpPr>
        <dsp:cNvPr id="0" name=""/>
        <dsp:cNvSpPr/>
      </dsp:nvSpPr>
      <dsp:spPr>
        <a:xfrm>
          <a:off x="316934" y="798384"/>
          <a:ext cx="205100" cy="2029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78"/>
              </a:lnTo>
              <a:lnTo>
                <a:pt x="205100" y="20293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3B579-A951-4EC5-B54E-F12FBBDE083E}">
      <dsp:nvSpPr>
        <dsp:cNvPr id="0" name=""/>
        <dsp:cNvSpPr/>
      </dsp:nvSpPr>
      <dsp:spPr>
        <a:xfrm>
          <a:off x="316934" y="798384"/>
          <a:ext cx="205100" cy="1587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079"/>
              </a:lnTo>
              <a:lnTo>
                <a:pt x="205100" y="15870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94A6C-125F-499B-934A-556DF3686D21}">
      <dsp:nvSpPr>
        <dsp:cNvPr id="0" name=""/>
        <dsp:cNvSpPr/>
      </dsp:nvSpPr>
      <dsp:spPr>
        <a:xfrm>
          <a:off x="316934" y="798384"/>
          <a:ext cx="205100" cy="114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781"/>
              </a:lnTo>
              <a:lnTo>
                <a:pt x="205100" y="11447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9E6566-0E59-4C0E-8BFC-65FA55A531A7}">
      <dsp:nvSpPr>
        <dsp:cNvPr id="0" name=""/>
        <dsp:cNvSpPr/>
      </dsp:nvSpPr>
      <dsp:spPr>
        <a:xfrm>
          <a:off x="316934" y="798384"/>
          <a:ext cx="205100" cy="702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2"/>
              </a:lnTo>
              <a:lnTo>
                <a:pt x="205100" y="7024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AF5FA-67FB-4F34-873F-219331C2EED2}">
      <dsp:nvSpPr>
        <dsp:cNvPr id="0" name=""/>
        <dsp:cNvSpPr/>
      </dsp:nvSpPr>
      <dsp:spPr>
        <a:xfrm>
          <a:off x="316934" y="798384"/>
          <a:ext cx="205100" cy="260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3"/>
              </a:lnTo>
              <a:lnTo>
                <a:pt x="205100" y="260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840AB-6517-4895-8E62-93BB6C651F0F}">
      <dsp:nvSpPr>
        <dsp:cNvPr id="0" name=""/>
        <dsp:cNvSpPr/>
      </dsp:nvSpPr>
      <dsp:spPr>
        <a:xfrm>
          <a:off x="863867" y="319791"/>
          <a:ext cx="4170987" cy="91440"/>
        </a:xfrm>
        <a:custGeom>
          <a:avLst/>
          <a:gdLst/>
          <a:ahLst/>
          <a:cxnLst/>
          <a:rect l="0" t="0" r="0" b="0"/>
          <a:pathLst>
            <a:path>
              <a:moveTo>
                <a:pt x="4170987" y="45720"/>
              </a:moveTo>
              <a:lnTo>
                <a:pt x="4170987" y="75328"/>
              </a:lnTo>
              <a:lnTo>
                <a:pt x="0" y="75328"/>
              </a:lnTo>
              <a:lnTo>
                <a:pt x="0" y="1143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8A65F-BBE1-4C33-9148-A79AE5C2981A}">
      <dsp:nvSpPr>
        <dsp:cNvPr id="0" name=""/>
        <dsp:cNvSpPr/>
      </dsp:nvSpPr>
      <dsp:spPr>
        <a:xfrm>
          <a:off x="4351187" y="1279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도서관리 시스템</a:t>
          </a:r>
        </a:p>
      </dsp:txBody>
      <dsp:txXfrm>
        <a:off x="4351187" y="1279"/>
        <a:ext cx="1367333" cy="364231"/>
      </dsp:txXfrm>
    </dsp:sp>
    <dsp:sp modelId="{A294EF6A-E375-41F0-9B2F-9C47A6A279A7}">
      <dsp:nvSpPr>
        <dsp:cNvPr id="0" name=""/>
        <dsp:cNvSpPr/>
      </dsp:nvSpPr>
      <dsp:spPr>
        <a:xfrm>
          <a:off x="180200" y="434153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일반</a:t>
          </a:r>
        </a:p>
      </dsp:txBody>
      <dsp:txXfrm>
        <a:off x="180200" y="434153"/>
        <a:ext cx="1367333" cy="364231"/>
      </dsp:txXfrm>
    </dsp:sp>
    <dsp:sp modelId="{C4FD0AE7-EFAB-4261-9EC0-D58AC311CD5E}">
      <dsp:nvSpPr>
        <dsp:cNvPr id="0" name=""/>
        <dsp:cNvSpPr/>
      </dsp:nvSpPr>
      <dsp:spPr>
        <a:xfrm>
          <a:off x="522034" y="876451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회원가입</a:t>
          </a:r>
        </a:p>
      </dsp:txBody>
      <dsp:txXfrm>
        <a:off x="522034" y="876451"/>
        <a:ext cx="1367333" cy="364231"/>
      </dsp:txXfrm>
    </dsp:sp>
    <dsp:sp modelId="{5C77EB8F-5884-4CD7-AE49-6552C73709FA}">
      <dsp:nvSpPr>
        <dsp:cNvPr id="0" name=""/>
        <dsp:cNvSpPr/>
      </dsp:nvSpPr>
      <dsp:spPr>
        <a:xfrm>
          <a:off x="522034" y="1318750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1.2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로그인</a:t>
          </a:r>
        </a:p>
      </dsp:txBody>
      <dsp:txXfrm>
        <a:off x="522034" y="1318750"/>
        <a:ext cx="1367333" cy="364231"/>
      </dsp:txXfrm>
    </dsp:sp>
    <dsp:sp modelId="{9F136EA8-626A-422D-BBA2-8EAFFBDFDC27}">
      <dsp:nvSpPr>
        <dsp:cNvPr id="0" name=""/>
        <dsp:cNvSpPr/>
      </dsp:nvSpPr>
      <dsp:spPr>
        <a:xfrm>
          <a:off x="522034" y="1761049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로그아웃</a:t>
          </a:r>
        </a:p>
      </dsp:txBody>
      <dsp:txXfrm>
        <a:off x="522034" y="1761049"/>
        <a:ext cx="1367333" cy="364231"/>
      </dsp:txXfrm>
    </dsp:sp>
    <dsp:sp modelId="{5670B96D-1E6B-4D40-81AA-97D3CCCA02B1}">
      <dsp:nvSpPr>
        <dsp:cNvPr id="0" name=""/>
        <dsp:cNvSpPr/>
      </dsp:nvSpPr>
      <dsp:spPr>
        <a:xfrm>
          <a:off x="522034" y="220334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1.4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아이디  찾기</a:t>
          </a:r>
        </a:p>
      </dsp:txBody>
      <dsp:txXfrm>
        <a:off x="522034" y="2203348"/>
        <a:ext cx="1367333" cy="364231"/>
      </dsp:txXfrm>
    </dsp:sp>
    <dsp:sp modelId="{2B2AC049-3FA8-40C6-AEBE-D135802D6C24}">
      <dsp:nvSpPr>
        <dsp:cNvPr id="0" name=""/>
        <dsp:cNvSpPr/>
      </dsp:nvSpPr>
      <dsp:spPr>
        <a:xfrm>
          <a:off x="522034" y="264564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1.5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비밀번호 찾기</a:t>
          </a:r>
        </a:p>
      </dsp:txBody>
      <dsp:txXfrm>
        <a:off x="522034" y="2645647"/>
        <a:ext cx="1367333" cy="364231"/>
      </dsp:txXfrm>
    </dsp:sp>
    <dsp:sp modelId="{48C51540-7DB5-42D0-8485-4D7C7F0156A5}">
      <dsp:nvSpPr>
        <dsp:cNvPr id="0" name=""/>
        <dsp:cNvSpPr/>
      </dsp:nvSpPr>
      <dsp:spPr>
        <a:xfrm>
          <a:off x="522034" y="308794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1.6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종료</a:t>
          </a:r>
        </a:p>
      </dsp:txBody>
      <dsp:txXfrm>
        <a:off x="522034" y="3087946"/>
        <a:ext cx="1367333" cy="364231"/>
      </dsp:txXfrm>
    </dsp:sp>
    <dsp:sp modelId="{20ED8B1D-025E-4F7F-85C9-56D91FB41E65}">
      <dsp:nvSpPr>
        <dsp:cNvPr id="0" name=""/>
        <dsp:cNvSpPr/>
      </dsp:nvSpPr>
      <dsp:spPr>
        <a:xfrm>
          <a:off x="1823562" y="41386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</a:t>
          </a:r>
        </a:p>
      </dsp:txBody>
      <dsp:txXfrm>
        <a:off x="1823562" y="413868"/>
        <a:ext cx="1367333" cy="364231"/>
      </dsp:txXfrm>
    </dsp:sp>
    <dsp:sp modelId="{4D43A06B-15E3-4B81-9A63-01AF65C8BD55}">
      <dsp:nvSpPr>
        <dsp:cNvPr id="0" name=""/>
        <dsp:cNvSpPr/>
      </dsp:nvSpPr>
      <dsp:spPr>
        <a:xfrm>
          <a:off x="2165396" y="85616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목록</a:t>
          </a:r>
        </a:p>
      </dsp:txBody>
      <dsp:txXfrm>
        <a:off x="2165396" y="856167"/>
        <a:ext cx="1367333" cy="364231"/>
      </dsp:txXfrm>
    </dsp:sp>
    <dsp:sp modelId="{60167C3B-7602-419E-9459-5DD50941A3BE}">
      <dsp:nvSpPr>
        <dsp:cNvPr id="0" name=""/>
        <dsp:cNvSpPr/>
      </dsp:nvSpPr>
      <dsp:spPr>
        <a:xfrm>
          <a:off x="2165396" y="129846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2.2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정보 보기</a:t>
          </a:r>
        </a:p>
      </dsp:txBody>
      <dsp:txXfrm>
        <a:off x="2165396" y="1298466"/>
        <a:ext cx="1367333" cy="364231"/>
      </dsp:txXfrm>
    </dsp:sp>
    <dsp:sp modelId="{A93197D8-F529-49E8-8C5E-D7132C46C136}">
      <dsp:nvSpPr>
        <dsp:cNvPr id="0" name=""/>
        <dsp:cNvSpPr/>
      </dsp:nvSpPr>
      <dsp:spPr>
        <a:xfrm>
          <a:off x="2165396" y="1740765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정보 수정 </a:t>
          </a:r>
        </a:p>
      </dsp:txBody>
      <dsp:txXfrm>
        <a:off x="2165396" y="1740765"/>
        <a:ext cx="1367333" cy="364231"/>
      </dsp:txXfrm>
    </dsp:sp>
    <dsp:sp modelId="{0A7B8C6B-0466-4116-90AE-0B8ABC40B8A3}">
      <dsp:nvSpPr>
        <dsp:cNvPr id="0" name=""/>
        <dsp:cNvSpPr/>
      </dsp:nvSpPr>
      <dsp:spPr>
        <a:xfrm>
          <a:off x="2165396" y="218306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2.4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비밀번호 변경</a:t>
          </a:r>
        </a:p>
      </dsp:txBody>
      <dsp:txXfrm>
        <a:off x="2165396" y="2183064"/>
        <a:ext cx="1367333" cy="364231"/>
      </dsp:txXfrm>
    </dsp:sp>
    <dsp:sp modelId="{3E304437-7093-4B0F-80F2-A1F079E0A9AD}">
      <dsp:nvSpPr>
        <dsp:cNvPr id="0" name=""/>
        <dsp:cNvSpPr/>
      </dsp:nvSpPr>
      <dsp:spPr>
        <a:xfrm>
          <a:off x="2165396" y="2625362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2.5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 탈퇴</a:t>
          </a:r>
        </a:p>
      </dsp:txBody>
      <dsp:txXfrm>
        <a:off x="2165396" y="2625362"/>
        <a:ext cx="1367333" cy="364231"/>
      </dsp:txXfrm>
    </dsp:sp>
    <dsp:sp modelId="{3E3E20FC-966E-4839-94C7-F7DE73921297}">
      <dsp:nvSpPr>
        <dsp:cNvPr id="0" name=""/>
        <dsp:cNvSpPr/>
      </dsp:nvSpPr>
      <dsp:spPr>
        <a:xfrm>
          <a:off x="2167477" y="3067661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내 서재</a:t>
          </a:r>
        </a:p>
      </dsp:txBody>
      <dsp:txXfrm>
        <a:off x="2167477" y="3067661"/>
        <a:ext cx="1367333" cy="364231"/>
      </dsp:txXfrm>
    </dsp:sp>
    <dsp:sp modelId="{D43C1C1F-C8E2-48C4-856C-29552D2AC3AC}">
      <dsp:nvSpPr>
        <dsp:cNvPr id="0" name=""/>
        <dsp:cNvSpPr/>
      </dsp:nvSpPr>
      <dsp:spPr>
        <a:xfrm>
          <a:off x="2249374" y="3477192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대여정보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=4.4</a:t>
          </a:r>
          <a:endParaRPr lang="ko-KR" altLang="en-US" sz="1100" kern="12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2249374" y="3477192"/>
        <a:ext cx="1367333" cy="364231"/>
      </dsp:txXfrm>
    </dsp:sp>
    <dsp:sp modelId="{B3980D37-F05D-41AA-99A8-32704D0F102D}">
      <dsp:nvSpPr>
        <dsp:cNvPr id="0" name=""/>
        <dsp:cNvSpPr/>
      </dsp:nvSpPr>
      <dsp:spPr>
        <a:xfrm>
          <a:off x="2246523" y="3855705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2.6.2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예약현황</a:t>
          </a:r>
        </a:p>
      </dsp:txBody>
      <dsp:txXfrm>
        <a:off x="2246523" y="3855705"/>
        <a:ext cx="1367333" cy="364231"/>
      </dsp:txXfrm>
    </dsp:sp>
    <dsp:sp modelId="{26ABF2A7-EE63-426E-AF9A-635B6CDE09F2}">
      <dsp:nvSpPr>
        <dsp:cNvPr id="0" name=""/>
        <dsp:cNvSpPr/>
      </dsp:nvSpPr>
      <dsp:spPr>
        <a:xfrm>
          <a:off x="2253129" y="424817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2.6.3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내 건의사항</a:t>
          </a:r>
        </a:p>
      </dsp:txBody>
      <dsp:txXfrm>
        <a:off x="2253129" y="4248174"/>
        <a:ext cx="1367333" cy="364231"/>
      </dsp:txXfrm>
    </dsp:sp>
    <dsp:sp modelId="{ADEE1DCA-DBFE-40AF-A927-8BC82000D1DA}">
      <dsp:nvSpPr>
        <dsp:cNvPr id="0" name=""/>
        <dsp:cNvSpPr/>
      </dsp:nvSpPr>
      <dsp:spPr>
        <a:xfrm>
          <a:off x="2250277" y="463058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2.6.4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신청현황</a:t>
          </a:r>
        </a:p>
      </dsp:txBody>
      <dsp:txXfrm>
        <a:off x="2250277" y="4630584"/>
        <a:ext cx="1367333" cy="364231"/>
      </dsp:txXfrm>
    </dsp:sp>
    <dsp:sp modelId="{9236F01D-27BD-4EF4-A838-B8B3B8B7C6C8}">
      <dsp:nvSpPr>
        <dsp:cNvPr id="0" name=""/>
        <dsp:cNvSpPr/>
      </dsp:nvSpPr>
      <dsp:spPr>
        <a:xfrm>
          <a:off x="3372659" y="44357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</a:t>
          </a:r>
        </a:p>
      </dsp:txBody>
      <dsp:txXfrm>
        <a:off x="3372659" y="443578"/>
        <a:ext cx="1367333" cy="364231"/>
      </dsp:txXfrm>
    </dsp:sp>
    <dsp:sp modelId="{C10F490F-1B7F-40C6-866D-625C49A0EE0D}">
      <dsp:nvSpPr>
        <dsp:cNvPr id="0" name=""/>
        <dsp:cNvSpPr/>
      </dsp:nvSpPr>
      <dsp:spPr>
        <a:xfrm>
          <a:off x="3714493" y="88587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목록</a:t>
          </a:r>
        </a:p>
      </dsp:txBody>
      <dsp:txXfrm>
        <a:off x="3714493" y="885877"/>
        <a:ext cx="1367333" cy="364231"/>
      </dsp:txXfrm>
    </dsp:sp>
    <dsp:sp modelId="{8EA731B9-503B-4154-857B-07709B1E3943}">
      <dsp:nvSpPr>
        <dsp:cNvPr id="0" name=""/>
        <dsp:cNvSpPr/>
      </dsp:nvSpPr>
      <dsp:spPr>
        <a:xfrm>
          <a:off x="3796107" y="132583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3.1.1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최근 들어온 도서 </a:t>
          </a:r>
        </a:p>
      </dsp:txBody>
      <dsp:txXfrm>
        <a:off x="3796107" y="1325836"/>
        <a:ext cx="1367333" cy="364231"/>
      </dsp:txXfrm>
    </dsp:sp>
    <dsp:sp modelId="{EFE5EA48-FAC4-472F-B086-9F4655A06E3A}">
      <dsp:nvSpPr>
        <dsp:cNvPr id="0" name=""/>
        <dsp:cNvSpPr/>
      </dsp:nvSpPr>
      <dsp:spPr>
        <a:xfrm>
          <a:off x="3711894" y="1770475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3.2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검색 </a:t>
          </a:r>
        </a:p>
      </dsp:txBody>
      <dsp:txXfrm>
        <a:off x="3711894" y="1770475"/>
        <a:ext cx="1367333" cy="364231"/>
      </dsp:txXfrm>
    </dsp:sp>
    <dsp:sp modelId="{E89FFE49-BE08-4772-8F61-59527DA65CB8}">
      <dsp:nvSpPr>
        <dsp:cNvPr id="0" name=""/>
        <dsp:cNvSpPr/>
      </dsp:nvSpPr>
      <dsp:spPr>
        <a:xfrm>
          <a:off x="3714493" y="221277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등록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kern="12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3714493" y="2212774"/>
        <a:ext cx="1367333" cy="364231"/>
      </dsp:txXfrm>
    </dsp:sp>
    <dsp:sp modelId="{E44CCC77-B77D-4AE1-843D-C21491183C21}">
      <dsp:nvSpPr>
        <dsp:cNvPr id="0" name=""/>
        <dsp:cNvSpPr/>
      </dsp:nvSpPr>
      <dsp:spPr>
        <a:xfrm>
          <a:off x="3714493" y="2655073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3.4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수정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kern="12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3714493" y="2655073"/>
        <a:ext cx="1367333" cy="364231"/>
      </dsp:txXfrm>
    </dsp:sp>
    <dsp:sp modelId="{EB18E4AF-C5A7-4B01-A803-9A18B9522567}">
      <dsp:nvSpPr>
        <dsp:cNvPr id="0" name=""/>
        <dsp:cNvSpPr/>
      </dsp:nvSpPr>
      <dsp:spPr>
        <a:xfrm>
          <a:off x="3714493" y="3097372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3.5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삭제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  <a:endParaRPr lang="ko-KR" altLang="en-US" sz="1100" kern="1200" baseline="0" dirty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3714493" y="3097372"/>
        <a:ext cx="1367333" cy="364231"/>
      </dsp:txXfrm>
    </dsp:sp>
    <dsp:sp modelId="{D215955E-493C-42BD-B084-A56C1E5EC2D1}">
      <dsp:nvSpPr>
        <dsp:cNvPr id="0" name=""/>
        <dsp:cNvSpPr/>
      </dsp:nvSpPr>
      <dsp:spPr>
        <a:xfrm>
          <a:off x="3721244" y="3539671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3.6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상세정보</a:t>
          </a:r>
        </a:p>
      </dsp:txBody>
      <dsp:txXfrm>
        <a:off x="3721244" y="3539671"/>
        <a:ext cx="1367333" cy="364231"/>
      </dsp:txXfrm>
    </dsp:sp>
    <dsp:sp modelId="{4EC648F7-C8CC-4383-B0FA-CBFF9F668D66}">
      <dsp:nvSpPr>
        <dsp:cNvPr id="0" name=""/>
        <dsp:cNvSpPr/>
      </dsp:nvSpPr>
      <dsp:spPr>
        <a:xfrm>
          <a:off x="5073888" y="44357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대여</a:t>
          </a: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/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반납</a:t>
          </a: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/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예약</a:t>
          </a:r>
        </a:p>
      </dsp:txBody>
      <dsp:txXfrm>
        <a:off x="5073888" y="443578"/>
        <a:ext cx="1367333" cy="364231"/>
      </dsp:txXfrm>
    </dsp:sp>
    <dsp:sp modelId="{4CA19BF7-328C-41F7-A35A-05EDEC5E95AA}">
      <dsp:nvSpPr>
        <dsp:cNvPr id="0" name=""/>
        <dsp:cNvSpPr/>
      </dsp:nvSpPr>
      <dsp:spPr>
        <a:xfrm>
          <a:off x="5415721" y="88587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대여</a:t>
          </a:r>
        </a:p>
      </dsp:txBody>
      <dsp:txXfrm>
        <a:off x="5415721" y="885877"/>
        <a:ext cx="1367333" cy="364231"/>
      </dsp:txXfrm>
    </dsp:sp>
    <dsp:sp modelId="{C8148549-02F2-4097-A5CE-9F282F9785E5}">
      <dsp:nvSpPr>
        <dsp:cNvPr id="0" name=""/>
        <dsp:cNvSpPr/>
      </dsp:nvSpPr>
      <dsp:spPr>
        <a:xfrm>
          <a:off x="5415699" y="1328940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4.2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신청</a:t>
          </a:r>
        </a:p>
      </dsp:txBody>
      <dsp:txXfrm>
        <a:off x="5415699" y="1328940"/>
        <a:ext cx="1367333" cy="364231"/>
      </dsp:txXfrm>
    </dsp:sp>
    <dsp:sp modelId="{44740168-58C8-4F57-99BA-1FEEC62DFEEF}">
      <dsp:nvSpPr>
        <dsp:cNvPr id="0" name=""/>
        <dsp:cNvSpPr/>
      </dsp:nvSpPr>
      <dsp:spPr>
        <a:xfrm>
          <a:off x="5415721" y="1770475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반납</a:t>
          </a:r>
        </a:p>
      </dsp:txBody>
      <dsp:txXfrm>
        <a:off x="5415721" y="1770475"/>
        <a:ext cx="1367333" cy="364231"/>
      </dsp:txXfrm>
    </dsp:sp>
    <dsp:sp modelId="{A55CCA66-E2BE-42AD-8149-0F476EB393FB}">
      <dsp:nvSpPr>
        <dsp:cNvPr id="0" name=""/>
        <dsp:cNvSpPr/>
      </dsp:nvSpPr>
      <dsp:spPr>
        <a:xfrm>
          <a:off x="5415721" y="221277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4.4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도서 예약</a:t>
          </a:r>
        </a:p>
      </dsp:txBody>
      <dsp:txXfrm>
        <a:off x="5415721" y="2212774"/>
        <a:ext cx="1367333" cy="364231"/>
      </dsp:txXfrm>
    </dsp:sp>
    <dsp:sp modelId="{25B59411-2A6A-4A1D-B654-8EE48A66F338}">
      <dsp:nvSpPr>
        <dsp:cNvPr id="0" name=""/>
        <dsp:cNvSpPr/>
      </dsp:nvSpPr>
      <dsp:spPr>
        <a:xfrm>
          <a:off x="5415721" y="2655073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4.5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내 대여 목록 </a:t>
          </a:r>
          <a:endParaRPr lang="en-US" altLang="ko-KR" sz="1100" kern="1200" baseline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5415721" y="2655073"/>
        <a:ext cx="1367333" cy="364231"/>
      </dsp:txXfrm>
    </dsp:sp>
    <dsp:sp modelId="{C576DA94-E0B1-489B-B23D-05BC2E5BF5B5}">
      <dsp:nvSpPr>
        <dsp:cNvPr id="0" name=""/>
        <dsp:cNvSpPr/>
      </dsp:nvSpPr>
      <dsp:spPr>
        <a:xfrm>
          <a:off x="5500480" y="307194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4.5.1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상세내역 보기</a:t>
          </a:r>
          <a:endParaRPr lang="en-US" altLang="ko-KR" sz="1100" kern="1200" baseline="0">
            <a:latin typeface="나눔스퀘어OTF" panose="020B0600000101010101" pitchFamily="34" charset="-127"/>
            <a:ea typeface="나눔스퀘어OTF" panose="020B0600000101010101" pitchFamily="34" charset="-127"/>
          </a:endParaRPr>
        </a:p>
      </dsp:txBody>
      <dsp:txXfrm>
        <a:off x="5500480" y="3071944"/>
        <a:ext cx="1367333" cy="364231"/>
      </dsp:txXfrm>
    </dsp:sp>
    <dsp:sp modelId="{09A6EB00-343E-4F18-9ABA-1CFCA9AEE9F6}">
      <dsp:nvSpPr>
        <dsp:cNvPr id="0" name=""/>
        <dsp:cNvSpPr/>
      </dsp:nvSpPr>
      <dsp:spPr>
        <a:xfrm>
          <a:off x="5406409" y="3467112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4.6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회원의 대여목록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sp:txBody>
      <dsp:txXfrm>
        <a:off x="5406409" y="3467112"/>
        <a:ext cx="1367333" cy="364231"/>
      </dsp:txXfrm>
    </dsp:sp>
    <dsp:sp modelId="{E279A439-CF65-452C-9D7D-D92BA163D203}">
      <dsp:nvSpPr>
        <dsp:cNvPr id="0" name=""/>
        <dsp:cNvSpPr/>
      </dsp:nvSpPr>
      <dsp:spPr>
        <a:xfrm>
          <a:off x="5413004" y="3889632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4.7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신청도서 목록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sp:txBody>
      <dsp:txXfrm>
        <a:off x="5413004" y="3889632"/>
        <a:ext cx="1367333" cy="364231"/>
      </dsp:txXfrm>
    </dsp:sp>
    <dsp:sp modelId="{5C06F881-C817-48B0-923D-28A95E1A55ED}">
      <dsp:nvSpPr>
        <dsp:cNvPr id="0" name=""/>
        <dsp:cNvSpPr/>
      </dsp:nvSpPr>
      <dsp:spPr>
        <a:xfrm>
          <a:off x="5462279" y="429080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4.7.1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신청도서 관리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(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관</a:t>
          </a: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)</a:t>
          </a:r>
        </a:p>
      </dsp:txBody>
      <dsp:txXfrm>
        <a:off x="5462279" y="4290806"/>
        <a:ext cx="1367333" cy="364231"/>
      </dsp:txXfrm>
    </dsp:sp>
    <dsp:sp modelId="{B0E3FA36-2D0A-48E1-BCD6-A0FEB829D960}">
      <dsp:nvSpPr>
        <dsp:cNvPr id="0" name=""/>
        <dsp:cNvSpPr/>
      </dsp:nvSpPr>
      <dsp:spPr>
        <a:xfrm>
          <a:off x="6688971" y="44357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</a:t>
          </a:r>
        </a:p>
      </dsp:txBody>
      <dsp:txXfrm>
        <a:off x="6688971" y="443578"/>
        <a:ext cx="1367333" cy="364231"/>
      </dsp:txXfrm>
    </dsp:sp>
    <dsp:sp modelId="{570B6056-BA63-43B4-8367-D3B15B5F2B2F}">
      <dsp:nvSpPr>
        <dsp:cNvPr id="0" name=""/>
        <dsp:cNvSpPr/>
      </dsp:nvSpPr>
      <dsp:spPr>
        <a:xfrm>
          <a:off x="6861123" y="88587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등록</a:t>
          </a:r>
        </a:p>
      </dsp:txBody>
      <dsp:txXfrm>
        <a:off x="6861123" y="885877"/>
        <a:ext cx="1367333" cy="364231"/>
      </dsp:txXfrm>
    </dsp:sp>
    <dsp:sp modelId="{1015E59C-ECBF-4572-B9B0-B11107C4F804}">
      <dsp:nvSpPr>
        <dsp:cNvPr id="0" name=""/>
        <dsp:cNvSpPr/>
      </dsp:nvSpPr>
      <dsp:spPr>
        <a:xfrm>
          <a:off x="6861123" y="132817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5.2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수정</a:t>
          </a:r>
        </a:p>
      </dsp:txBody>
      <dsp:txXfrm>
        <a:off x="6861123" y="1328176"/>
        <a:ext cx="1367333" cy="364231"/>
      </dsp:txXfrm>
    </dsp:sp>
    <dsp:sp modelId="{C95F679D-2319-4198-8240-421530579B36}">
      <dsp:nvSpPr>
        <dsp:cNvPr id="0" name=""/>
        <dsp:cNvSpPr/>
      </dsp:nvSpPr>
      <dsp:spPr>
        <a:xfrm>
          <a:off x="6861123" y="1770475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5.3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삭제</a:t>
          </a:r>
        </a:p>
      </dsp:txBody>
      <dsp:txXfrm>
        <a:off x="6861123" y="1770475"/>
        <a:ext cx="1367333" cy="364231"/>
      </dsp:txXfrm>
    </dsp:sp>
    <dsp:sp modelId="{5335F961-C541-4AEB-A239-FD5966856E70}">
      <dsp:nvSpPr>
        <dsp:cNvPr id="0" name=""/>
        <dsp:cNvSpPr/>
      </dsp:nvSpPr>
      <dsp:spPr>
        <a:xfrm>
          <a:off x="6861123" y="221277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5.4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공지사항 목록</a:t>
          </a:r>
        </a:p>
      </dsp:txBody>
      <dsp:txXfrm>
        <a:off x="6861123" y="2212774"/>
        <a:ext cx="1367333" cy="364231"/>
      </dsp:txXfrm>
    </dsp:sp>
    <dsp:sp modelId="{C57AB6DF-28C8-439D-BA03-D61356EF49F4}">
      <dsp:nvSpPr>
        <dsp:cNvPr id="0" name=""/>
        <dsp:cNvSpPr/>
      </dsp:nvSpPr>
      <dsp:spPr>
        <a:xfrm>
          <a:off x="6864535" y="262698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5.5 </a:t>
          </a:r>
          <a:r>
            <a:rPr lang="ko-KR" altLang="en-US" sz="1100" kern="1200" baseline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상세보기</a:t>
          </a:r>
        </a:p>
      </dsp:txBody>
      <dsp:txXfrm>
        <a:off x="6864535" y="2626987"/>
        <a:ext cx="1367333" cy="364231"/>
      </dsp:txXfrm>
    </dsp:sp>
    <dsp:sp modelId="{97CC60B3-D1A0-4546-8665-06D80877C867}">
      <dsp:nvSpPr>
        <dsp:cNvPr id="0" name=""/>
        <dsp:cNvSpPr/>
      </dsp:nvSpPr>
      <dsp:spPr>
        <a:xfrm>
          <a:off x="8153227" y="434151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</a:t>
          </a:r>
        </a:p>
      </dsp:txBody>
      <dsp:txXfrm>
        <a:off x="8153227" y="434151"/>
        <a:ext cx="1367333" cy="364231"/>
      </dsp:txXfrm>
    </dsp:sp>
    <dsp:sp modelId="{4C5FCB83-E4D2-48D5-922E-69E88CF52F67}">
      <dsp:nvSpPr>
        <dsp:cNvPr id="0" name=""/>
        <dsp:cNvSpPr/>
      </dsp:nvSpPr>
      <dsp:spPr>
        <a:xfrm>
          <a:off x="8495061" y="876450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6.1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등록</a:t>
          </a:r>
        </a:p>
      </dsp:txBody>
      <dsp:txXfrm>
        <a:off x="8495061" y="876450"/>
        <a:ext cx="1367333" cy="364231"/>
      </dsp:txXfrm>
    </dsp:sp>
    <dsp:sp modelId="{95D02E21-CAAC-4CF6-BAF6-1E126C4F89EC}">
      <dsp:nvSpPr>
        <dsp:cNvPr id="0" name=""/>
        <dsp:cNvSpPr/>
      </dsp:nvSpPr>
      <dsp:spPr>
        <a:xfrm>
          <a:off x="8495061" y="1318748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6.2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수정</a:t>
          </a:r>
        </a:p>
      </dsp:txBody>
      <dsp:txXfrm>
        <a:off x="8495061" y="1318748"/>
        <a:ext cx="1367333" cy="364231"/>
      </dsp:txXfrm>
    </dsp:sp>
    <dsp:sp modelId="{C07D24C8-5991-40C4-B6BC-1D615E291C7B}">
      <dsp:nvSpPr>
        <dsp:cNvPr id="0" name=""/>
        <dsp:cNvSpPr/>
      </dsp:nvSpPr>
      <dsp:spPr>
        <a:xfrm>
          <a:off x="8495061" y="1761047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6.3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삭제</a:t>
          </a:r>
        </a:p>
      </dsp:txBody>
      <dsp:txXfrm>
        <a:off x="8495061" y="1761047"/>
        <a:ext cx="1367333" cy="364231"/>
      </dsp:txXfrm>
    </dsp:sp>
    <dsp:sp modelId="{3A785887-6363-4D89-B4D5-0A6FC3E5F447}">
      <dsp:nvSpPr>
        <dsp:cNvPr id="0" name=""/>
        <dsp:cNvSpPr/>
      </dsp:nvSpPr>
      <dsp:spPr>
        <a:xfrm>
          <a:off x="8495061" y="2203346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6.4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건의사항 목록</a:t>
          </a:r>
        </a:p>
      </dsp:txBody>
      <dsp:txXfrm>
        <a:off x="8495061" y="2203346"/>
        <a:ext cx="1367333" cy="364231"/>
      </dsp:txXfrm>
    </dsp:sp>
    <dsp:sp modelId="{C2151FD4-BD7A-4B0A-B5AF-DCCA545C4689}">
      <dsp:nvSpPr>
        <dsp:cNvPr id="0" name=""/>
        <dsp:cNvSpPr/>
      </dsp:nvSpPr>
      <dsp:spPr>
        <a:xfrm>
          <a:off x="8492265" y="2620664"/>
          <a:ext cx="1367333" cy="3642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4400" tIns="6985" rIns="10800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6.5 </a:t>
          </a:r>
          <a:r>
            <a:rPr lang="ko-KR" altLang="en-US" sz="1100" kern="1200" baseline="0" dirty="0">
              <a:latin typeface="나눔스퀘어OTF" panose="020B0600000101010101" pitchFamily="34" charset="-127"/>
              <a:ea typeface="나눔스퀘어OTF" panose="020B0600000101010101" pitchFamily="34" charset="-127"/>
            </a:rPr>
            <a:t>상세보기</a:t>
          </a:r>
        </a:p>
      </dsp:txBody>
      <dsp:txXfrm>
        <a:off x="8492265" y="2620664"/>
        <a:ext cx="1367333" cy="364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7C2-C08F-4751-B85A-F0AE202BCDD2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3CB6C-4BDF-4D42-BEE7-94DFEB2D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6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4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94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3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32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9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4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9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4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6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9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6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08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3CB6C-4BDF-4D42-BEE7-94DFEB2D8958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7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0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3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26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68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83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77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64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0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80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6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11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39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43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6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0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9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7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1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3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1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6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651944"/>
            <a:ext cx="12192000" cy="226830"/>
          </a:xfrm>
          <a:prstGeom prst="rect">
            <a:avLst/>
          </a:prstGeom>
          <a:gradFill>
            <a:gsLst>
              <a:gs pos="16000">
                <a:srgbClr val="BCCE52"/>
              </a:gs>
              <a:gs pos="82000">
                <a:srgbClr val="7FD3D1"/>
              </a:gs>
            </a:gsLst>
            <a:path path="circle">
              <a:fillToRect r="100000" b="100000"/>
            </a:path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xmlns="" id="{FB1934EF-25AE-4CE5-95F7-DE3F01C38CEA}"/>
              </a:ext>
            </a:extLst>
          </p:cNvPr>
          <p:cNvSpPr/>
          <p:nvPr/>
        </p:nvSpPr>
        <p:spPr>
          <a:xfrm>
            <a:off x="5783696" y="4444143"/>
            <a:ext cx="617104" cy="87811"/>
          </a:xfrm>
          <a:prstGeom prst="roundRect">
            <a:avLst>
              <a:gd name="adj" fmla="val 50000"/>
            </a:avLst>
          </a:prstGeom>
          <a:solidFill>
            <a:srgbClr val="02AA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 flipH="1">
            <a:off x="6074106" y="0"/>
            <a:ext cx="19169" cy="2146778"/>
          </a:xfrm>
          <a:prstGeom prst="line">
            <a:avLst/>
          </a:prstGeom>
          <a:ln>
            <a:solidFill>
              <a:srgbClr val="02AA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2DE9FD-F45B-4414-BB61-A63EDC09D0F2}"/>
              </a:ext>
            </a:extLst>
          </p:cNvPr>
          <p:cNvSpPr txBox="1"/>
          <p:nvPr/>
        </p:nvSpPr>
        <p:spPr>
          <a:xfrm>
            <a:off x="2867034" y="2460371"/>
            <a:ext cx="6457933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smtClean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도서관리 프로젝트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5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조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3BCC326E-CCE8-4863-B09B-7CFB0FEC4857}"/>
              </a:ext>
            </a:extLst>
          </p:cNvPr>
          <p:cNvCxnSpPr>
            <a:cxnSpLocks/>
          </p:cNvCxnSpPr>
          <p:nvPr/>
        </p:nvCxnSpPr>
        <p:spPr>
          <a:xfrm>
            <a:off x="6091225" y="4552158"/>
            <a:ext cx="2048" cy="1958131"/>
          </a:xfrm>
          <a:prstGeom prst="line">
            <a:avLst/>
          </a:prstGeom>
          <a:ln>
            <a:solidFill>
              <a:srgbClr val="02AA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A5D6550-B4D5-44A1-8D22-40D705F46DAF}"/>
              </a:ext>
            </a:extLst>
          </p:cNvPr>
          <p:cNvSpPr/>
          <p:nvPr/>
        </p:nvSpPr>
        <p:spPr>
          <a:xfrm>
            <a:off x="1029935" y="2484804"/>
            <a:ext cx="1408829" cy="1366843"/>
          </a:xfrm>
          <a:prstGeom prst="ellipse">
            <a:avLst/>
          </a:prstGeom>
          <a:solidFill>
            <a:srgbClr val="EAE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3D8D2CDC-A444-4ED3-885A-B2A1D0E250AB}"/>
              </a:ext>
            </a:extLst>
          </p:cNvPr>
          <p:cNvSpPr/>
          <p:nvPr/>
        </p:nvSpPr>
        <p:spPr>
          <a:xfrm>
            <a:off x="2527680" y="3803956"/>
            <a:ext cx="835280" cy="810387"/>
          </a:xfrm>
          <a:prstGeom prst="ellipse">
            <a:avLst/>
          </a:prstGeom>
          <a:solidFill>
            <a:srgbClr val="BCC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6A89354-A75D-42C4-A640-ECD8F808A42B}"/>
              </a:ext>
            </a:extLst>
          </p:cNvPr>
          <p:cNvSpPr/>
          <p:nvPr/>
        </p:nvSpPr>
        <p:spPr>
          <a:xfrm>
            <a:off x="10114370" y="1940560"/>
            <a:ext cx="1582717" cy="1535549"/>
          </a:xfrm>
          <a:prstGeom prst="ellipse">
            <a:avLst/>
          </a:prstGeom>
          <a:solidFill>
            <a:srgbClr val="02A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A189137-16A4-4074-8F0C-D7DF281C3744}"/>
              </a:ext>
            </a:extLst>
          </p:cNvPr>
          <p:cNvSpPr/>
          <p:nvPr/>
        </p:nvSpPr>
        <p:spPr>
          <a:xfrm>
            <a:off x="8932972" y="1033753"/>
            <a:ext cx="1091962" cy="1059419"/>
          </a:xfrm>
          <a:prstGeom prst="ellipse">
            <a:avLst/>
          </a:prstGeom>
          <a:solidFill>
            <a:srgbClr val="7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44D7FAA-15EB-A502-AEAE-26DF0B0FBF31}"/>
              </a:ext>
            </a:extLst>
          </p:cNvPr>
          <p:cNvSpPr/>
          <p:nvPr/>
        </p:nvSpPr>
        <p:spPr>
          <a:xfrm>
            <a:off x="2727" y="-6001"/>
            <a:ext cx="12192000" cy="249513"/>
          </a:xfrm>
          <a:prstGeom prst="rect">
            <a:avLst/>
          </a:prstGeom>
          <a:gradFill>
            <a:gsLst>
              <a:gs pos="16000">
                <a:srgbClr val="BCCE52"/>
              </a:gs>
              <a:gs pos="82000">
                <a:srgbClr val="7FD3D1"/>
              </a:gs>
            </a:gsLst>
            <a:path path="circle">
              <a:fillToRect r="100000" b="100000"/>
            </a:path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0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5"/>
    </mc:Choice>
    <mc:Fallback xmlns="">
      <p:transition spd="slow" advTm="85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08CADFE-C5E8-23AF-BA21-B8C255A5FF39}"/>
              </a:ext>
            </a:extLst>
          </p:cNvPr>
          <p:cNvCxnSpPr/>
          <p:nvPr/>
        </p:nvCxnSpPr>
        <p:spPr>
          <a:xfrm>
            <a:off x="855098" y="1528499"/>
            <a:ext cx="0" cy="241813"/>
          </a:xfrm>
          <a:prstGeom prst="line">
            <a:avLst/>
          </a:prstGeom>
          <a:ln w="28575">
            <a:solidFill>
              <a:srgbClr val="3395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855098" y="1457225"/>
            <a:ext cx="73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endParaRPr lang="en-US" altLang="ko-KR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27693"/>
              </p:ext>
            </p:extLst>
          </p:nvPr>
        </p:nvGraphicFramePr>
        <p:xfrm>
          <a:off x="855098" y="1970812"/>
          <a:ext cx="10438978" cy="4355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240"/>
                <a:gridCol w="710897"/>
                <a:gridCol w="1702414"/>
                <a:gridCol w="5883618"/>
                <a:gridCol w="972809"/>
              </a:tblGrid>
              <a:tr h="21010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 정보 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baseline="0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회원정보수정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정보 수정 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25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처음에 비밀번호 확인을 한번 한 후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나의 비밀번호를 수정할 항목을 입력받고 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업데이트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이메일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회원가입때 등록했던 이메일을 수정할 항목을 입력받고 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업데이트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전화번호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회원가입때 등록했던 전화번호를 수정할 항목을 입력받고 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업데이트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2.1.4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주소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회원가입때 등록했던 주소를 수정할 항목을 입력받고 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업데이트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회원탈퇴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시스템안에서 나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의 정보를 삭제함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회원의 도서 대여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현황과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작성한 건의 사항을 볼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대여정보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대여정보메뉴를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회원이 빌린 도서 목록과 각 도서에 대한 정보 보기와 반납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연장을 할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67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대여한 도서 중 선택한 도서의 정보와 반납일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기한 등의 상세 내역을 볼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반납기한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대여한 도서 중 선택한 도서의 반납 기한을 일주일을 연장한다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대여한 도서 중 선택한 도서를 반납한다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회원이 예약한 도서 목록을 볼 수 있고 취소를 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3.1.2.1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예약취소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목록에서 선택한 예약을 취소한다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620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회원이 신청한 도서 목록을 볼 수 있고 취소를 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01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3.1.3.1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목록에서 선택한 신청을 취소한다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1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회원이 작성한 건의사항의 목록을 볼 수 있고 수정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삭제를 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6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3.1.4.1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목록에서 선택한 건의사항을 수정한다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01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3.1.4.2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목록에서 선택한 건의사항을 삭제한다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42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08CADFE-C5E8-23AF-BA21-B8C255A5FF39}"/>
              </a:ext>
            </a:extLst>
          </p:cNvPr>
          <p:cNvCxnSpPr/>
          <p:nvPr/>
        </p:nvCxnSpPr>
        <p:spPr>
          <a:xfrm>
            <a:off x="855098" y="1528499"/>
            <a:ext cx="0" cy="241813"/>
          </a:xfrm>
          <a:prstGeom prst="line">
            <a:avLst/>
          </a:prstGeom>
          <a:ln w="28575">
            <a:solidFill>
              <a:srgbClr val="3395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855098" y="1457225"/>
            <a:ext cx="73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endParaRPr lang="en-US" altLang="ko-KR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96597"/>
              </p:ext>
            </p:extLst>
          </p:nvPr>
        </p:nvGraphicFramePr>
        <p:xfrm>
          <a:off x="855097" y="1960611"/>
          <a:ext cx="10562547" cy="4539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3081"/>
                <a:gridCol w="719312"/>
                <a:gridCol w="1722565"/>
                <a:gridCol w="5953265"/>
                <a:gridCol w="984324"/>
              </a:tblGrid>
              <a:tr h="252169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도서목록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도서검색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반납을 볼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전체의 목록을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볼 수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      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도서번호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도서명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저자명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출판사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등록일자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 가능 여부로 구성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책을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대여가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불가하면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 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     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책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제목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저자명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출판사 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개의 검색 유형으로 검색할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    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도서를 검색할 때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자료가 없으면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할 수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4.1.4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도서를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바로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 할 수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공지사항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공지사항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메뉴를 가져온다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관리자가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작성한 공지 사항 목록을 볼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공지사항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 중 선택한 공지사항을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상세보기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건의사항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메뉴를 가져온다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회원들이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작성한 건의사항 목록을 볼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건의사항을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공지사항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 중 선택한 건의사항을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상세보기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자신이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등록한 건의사항을 수정할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자신이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등록한 건의사항을 삭제할 수 있다</a:t>
                      </a:r>
                      <a:r>
                        <a:rPr lang="en-US" altLang="ko-KR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  <a:tr h="25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로그아웃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로그아웃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205" marR="5205" marT="520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0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08CADFE-C5E8-23AF-BA21-B8C255A5FF39}"/>
              </a:ext>
            </a:extLst>
          </p:cNvPr>
          <p:cNvCxnSpPr/>
          <p:nvPr/>
        </p:nvCxnSpPr>
        <p:spPr>
          <a:xfrm>
            <a:off x="855098" y="1528499"/>
            <a:ext cx="0" cy="241813"/>
          </a:xfrm>
          <a:prstGeom prst="line">
            <a:avLst/>
          </a:prstGeom>
          <a:ln w="28575">
            <a:solidFill>
              <a:srgbClr val="3395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855098" y="1457225"/>
            <a:ext cx="11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endParaRPr lang="en-US" altLang="ko-KR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47545"/>
              </p:ext>
            </p:extLst>
          </p:nvPr>
        </p:nvGraphicFramePr>
        <p:xfrm>
          <a:off x="855098" y="1954341"/>
          <a:ext cx="10809681" cy="45123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0761"/>
                <a:gridCol w="736140"/>
                <a:gridCol w="1762870"/>
                <a:gridCol w="6092555"/>
                <a:gridCol w="1007355"/>
              </a:tblGrid>
              <a:tr h="250687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회원관리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회원관리 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회원목록이 나온다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정보 상세보기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저장된 회원의 상세 정보를 가져온다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회원정보인 전화번호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주소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이메일들을 입력받을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 정보들을 저장한다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정보 수정을 취소한다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회원을 삭제시킬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회원이 대여한 책의 목록을 불러온다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도서관리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도서목록과 도서등록이 나온다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등록된 전체 도서들이 나온다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도서목록에서 책을 선택하면 도서에 대한 상세정보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책이름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저자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출판사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가나온다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도서정보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책이름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저자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출판사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를 수정할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 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도서를 목록에서 삭제한다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신청도서목록과 신규도서 등록이 나온다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9.2.1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baseline="0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신청도서목록들이 나오고 새로신청이 들어온 도서들을 등록하거나 거절하는 기능이 나온다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9.2.1.1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회원들이 신청한 도서들을 등록할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C, 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9.2.1.2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거절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회원들이 신청한 도서들을 거절할 수 있다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250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9.2.2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신규 </a:t>
                      </a:r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 들어오는 도서들을 등록한다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54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08CADFE-C5E8-23AF-BA21-B8C255A5FF39}"/>
              </a:ext>
            </a:extLst>
          </p:cNvPr>
          <p:cNvCxnSpPr/>
          <p:nvPr/>
        </p:nvCxnSpPr>
        <p:spPr>
          <a:xfrm>
            <a:off x="855098" y="1528499"/>
            <a:ext cx="0" cy="241813"/>
          </a:xfrm>
          <a:prstGeom prst="line">
            <a:avLst/>
          </a:prstGeom>
          <a:ln w="28575">
            <a:solidFill>
              <a:srgbClr val="3395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855098" y="1457225"/>
            <a:ext cx="9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endParaRPr lang="en-US" altLang="ko-KR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10711"/>
              </p:ext>
            </p:extLst>
          </p:nvPr>
        </p:nvGraphicFramePr>
        <p:xfrm>
          <a:off x="855098" y="1987287"/>
          <a:ext cx="10817918" cy="4495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83"/>
                <a:gridCol w="736702"/>
                <a:gridCol w="1764213"/>
                <a:gridCol w="6097198"/>
                <a:gridCol w="1008122"/>
              </a:tblGrid>
              <a:tr h="321135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건의사항 목록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건의사항의 목록을 불러온다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건의사항 상세보기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항목 중 하나를 상세보기 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건의사항 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건의사항에서 상세보기한 항목의 댓글을 등록함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건의사항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건의사항에서 상세보기한 항목의 댓글을 수정함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건의사항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건의사항에서 상세보기한 항목의 댓글을 삭제함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건의사항 확인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회원들이 건의한 내용들에 확인 여부를 확인한다</a:t>
                      </a:r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 메뉴를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공지사항 목록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건의사항의 목록들을 확인하게 화면에 보여줌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공지사항 상세보기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공지사항의 항목 한 개를 상세보기함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11.1.1.1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공지사항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공지사항 목록에서 상세보기한 공지사항을 수정함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11.1.1.2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    공지사항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관리자가 공지사항 목록에서 상세보기한 공지사항을 삭제함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공지사항 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공지사항의 항목 한 개를 관리자가 등록함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  <a:tr h="321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로그아웃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로그아웃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181" marR="6181" marT="618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5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4BE1D9F-CCED-2593-0AE6-2778BDDA1B8E}"/>
              </a:ext>
            </a:extLst>
          </p:cNvPr>
          <p:cNvGrpSpPr/>
          <p:nvPr/>
        </p:nvGrpSpPr>
        <p:grpSpPr>
          <a:xfrm>
            <a:off x="4061480" y="2226815"/>
            <a:ext cx="6728697" cy="1861448"/>
            <a:chOff x="8115664" y="4374372"/>
            <a:chExt cx="3257591" cy="20724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84A96BA-EB66-8818-C52B-F7FBA184A82D}"/>
                </a:ext>
              </a:extLst>
            </p:cNvPr>
            <p:cNvSpPr txBox="1"/>
            <p:nvPr/>
          </p:nvSpPr>
          <p:spPr>
            <a:xfrm>
              <a:off x="8149006" y="4374372"/>
              <a:ext cx="3224249" cy="719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3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팀원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  </a:t>
              </a:r>
              <a:r>
                <a:rPr lang="ko-KR" altLang="en-US" sz="3600" dirty="0" smtClean="0">
                  <a:solidFill>
                    <a:srgbClr val="3395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유범석</a:t>
              </a:r>
              <a:endPara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9593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25204E8-B8CC-91FB-13E1-1FFA5CAD5F02}"/>
                </a:ext>
              </a:extLst>
            </p:cNvPr>
            <p:cNvSpPr txBox="1"/>
            <p:nvPr/>
          </p:nvSpPr>
          <p:spPr>
            <a:xfrm>
              <a:off x="8115664" y="4973355"/>
              <a:ext cx="2931886" cy="147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도서관리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도서목록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도서검색</a:t>
              </a:r>
              <a:endParaRPr lang="en-US" altLang="ko-KR" sz="2800" dirty="0">
                <a:solidFill>
                  <a:srgbClr val="339593">
                    <a:alpha val="56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 smtClean="0">
                <a:solidFill>
                  <a:srgbClr val="339593">
                    <a:alpha val="56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550CB9EF-6EE0-8B3F-77E0-6FC000A709AB}"/>
              </a:ext>
            </a:extLst>
          </p:cNvPr>
          <p:cNvGrpSpPr/>
          <p:nvPr/>
        </p:nvGrpSpPr>
        <p:grpSpPr>
          <a:xfrm>
            <a:off x="602099" y="2266576"/>
            <a:ext cx="3504703" cy="1540299"/>
            <a:chOff x="8479283" y="1750793"/>
            <a:chExt cx="2931886" cy="15402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7B9B35F-94B7-3CE1-F7A1-40F0D14B5479}"/>
                </a:ext>
              </a:extLst>
            </p:cNvPr>
            <p:cNvSpPr txBox="1"/>
            <p:nvPr/>
          </p:nvSpPr>
          <p:spPr>
            <a:xfrm>
              <a:off x="8563272" y="1750793"/>
              <a:ext cx="2809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3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팀장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  </a:t>
              </a:r>
              <a:r>
                <a:rPr lang="ko-KR" altLang="en-US" sz="3600" dirty="0" smtClean="0">
                  <a:solidFill>
                    <a:srgbClr val="3395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최현식</a:t>
              </a:r>
              <a:endPara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9593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8779DD5-5D21-4FEC-012F-DE66F5733CD1}"/>
                </a:ext>
              </a:extLst>
            </p:cNvPr>
            <p:cNvSpPr txBox="1"/>
            <p:nvPr/>
          </p:nvSpPr>
          <p:spPr>
            <a:xfrm>
              <a:off x="8479283" y="2336985"/>
              <a:ext cx="29318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kumimoji="0" lang="en-US" altLang="ko-KR" sz="2800" b="0" i="0" u="none" strike="noStrike" kern="1200" cap="none" spc="0" normalizeH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대여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예약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7AE1B7BF-E2DF-9C77-6CDE-19F1D83547C7}"/>
              </a:ext>
            </a:extLst>
          </p:cNvPr>
          <p:cNvGrpSpPr/>
          <p:nvPr/>
        </p:nvGrpSpPr>
        <p:grpSpPr>
          <a:xfrm>
            <a:off x="6599616" y="4356425"/>
            <a:ext cx="5855408" cy="1692758"/>
            <a:chOff x="502758" y="2733268"/>
            <a:chExt cx="3713866" cy="16927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56E3FB5-7376-D9B9-C927-A7203B401E23}"/>
                </a:ext>
              </a:extLst>
            </p:cNvPr>
            <p:cNvSpPr txBox="1"/>
            <p:nvPr/>
          </p:nvSpPr>
          <p:spPr>
            <a:xfrm>
              <a:off x="502758" y="2733268"/>
              <a:ext cx="3713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3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팀원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</a:t>
              </a:r>
              <a:r>
                <a:rPr kumimoji="0" lang="ko-KR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김영광</a:t>
              </a:r>
              <a:endPara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9593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60E5326-67A5-C148-C64E-AB26E91B734C}"/>
                </a:ext>
              </a:extLst>
            </p:cNvPr>
            <p:cNvSpPr txBox="1"/>
            <p:nvPr/>
          </p:nvSpPr>
          <p:spPr>
            <a:xfrm>
              <a:off x="502758" y="3471919"/>
              <a:ext cx="32762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건의사항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도서관리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신청도서목록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550CB9EF-6EE0-8B3F-77E0-6FC000A709AB}"/>
              </a:ext>
            </a:extLst>
          </p:cNvPr>
          <p:cNvGrpSpPr/>
          <p:nvPr/>
        </p:nvGrpSpPr>
        <p:grpSpPr>
          <a:xfrm>
            <a:off x="702497" y="4260411"/>
            <a:ext cx="5889468" cy="1625865"/>
            <a:chOff x="8590000" y="1674613"/>
            <a:chExt cx="3639577" cy="16258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7B9B35F-94B7-3CE1-F7A1-40F0D14B5479}"/>
                </a:ext>
              </a:extLst>
            </p:cNvPr>
            <p:cNvSpPr txBox="1"/>
            <p:nvPr/>
          </p:nvSpPr>
          <p:spPr>
            <a:xfrm>
              <a:off x="8629668" y="1674613"/>
              <a:ext cx="34095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83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팀원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 </a:t>
              </a:r>
              <a:r>
                <a:rPr lang="ko-KR" altLang="en-US" sz="3600" noProof="0" dirty="0" smtClean="0">
                  <a:solidFill>
                    <a:srgbClr val="3395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강남욱</a:t>
              </a:r>
              <a:endPara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9593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8779DD5-5D21-4FEC-012F-DE66F5733CD1}"/>
                </a:ext>
              </a:extLst>
            </p:cNvPr>
            <p:cNvSpPr txBox="1"/>
            <p:nvPr/>
          </p:nvSpPr>
          <p:spPr>
            <a:xfrm>
              <a:off x="8590000" y="2346371"/>
              <a:ext cx="36395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공지사항 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도서관리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신청도서목록</a:t>
              </a: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</a:t>
              </a: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50CB9EF-6EE0-8B3F-77E0-6FC000A709AB}"/>
              </a:ext>
            </a:extLst>
          </p:cNvPr>
          <p:cNvGrpSpPr/>
          <p:nvPr/>
        </p:nvGrpSpPr>
        <p:grpSpPr>
          <a:xfrm>
            <a:off x="8057363" y="2272482"/>
            <a:ext cx="5530734" cy="1869109"/>
            <a:chOff x="8051264" y="1889626"/>
            <a:chExt cx="3336182" cy="18691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7B9B35F-94B7-3CE1-F7A1-40F0D14B5479}"/>
                </a:ext>
              </a:extLst>
            </p:cNvPr>
            <p:cNvSpPr txBox="1"/>
            <p:nvPr/>
          </p:nvSpPr>
          <p:spPr>
            <a:xfrm>
              <a:off x="8051264" y="1889626"/>
              <a:ext cx="3336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83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팀원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89000"/>
                    </a:srgbClr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   </a:t>
              </a:r>
              <a:r>
                <a:rPr lang="ko-KR" altLang="en-US" sz="3600" dirty="0" smtClean="0">
                  <a:solidFill>
                    <a:srgbClr val="3395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김형준</a:t>
              </a:r>
              <a:endPara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9593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8779DD5-5D21-4FEC-012F-DE66F5733CD1}"/>
                </a:ext>
              </a:extLst>
            </p:cNvPr>
            <p:cNvSpPr txBox="1"/>
            <p:nvPr/>
          </p:nvSpPr>
          <p:spPr>
            <a:xfrm>
              <a:off x="8051264" y="2373740"/>
              <a:ext cx="293188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2800" dirty="0" smtClean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MAIN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회원관리</a:t>
              </a:r>
              <a:r>
                <a:rPr lang="en-US" altLang="ko-KR" sz="2800" dirty="0">
                  <a:solidFill>
                    <a:srgbClr val="339593">
                      <a:alpha val="56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2800" dirty="0" smtClean="0">
                <a:solidFill>
                  <a:srgbClr val="339593">
                    <a:alpha val="56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내정보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9593">
                      <a:alpha val="56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관리</a:t>
              </a:r>
              <a:endParaRPr lang="en-US" altLang="ko-KR" sz="2800" dirty="0" smtClean="0">
                <a:solidFill>
                  <a:srgbClr val="339593">
                    <a:alpha val="56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9593">
                    <a:alpha val="56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64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7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</a:t>
            </a:r>
            <a:r>
              <a:rPr lang="en-US" altLang="ko-KR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(WBS)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9" y="1354739"/>
            <a:ext cx="6367823" cy="3617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582" y="2327187"/>
            <a:ext cx="4613947" cy="43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7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</a:t>
            </a:r>
            <a:r>
              <a:rPr lang="en-US" altLang="ko-KR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(WBS)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41" y="1509184"/>
            <a:ext cx="7396093" cy="4681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84" y="4178598"/>
            <a:ext cx="6471489" cy="22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2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8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목록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54" y="1354739"/>
            <a:ext cx="5491584" cy="49952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20" y="1280957"/>
            <a:ext cx="5166837" cy="52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0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0" b="1" kern="0" noProof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화면흐름도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73" y="1280957"/>
            <a:ext cx="9691043" cy="5210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006" y="1176143"/>
            <a:ext cx="6618416" cy="54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7"/>
    </mc:Choice>
    <mc:Fallback xmlns="">
      <p:transition spd="slow" advTm="6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3793"/>
            <a:ext cx="1941198" cy="1333567"/>
            <a:chOff x="-131977" y="403793"/>
            <a:chExt cx="1941198" cy="1333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86994" y="403793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BAB7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10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4" y="1165627"/>
            <a:ext cx="8611886" cy="54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511"/>
    </mc:Choice>
    <mc:Fallback xmlns=""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303532"/>
            <a:ext cx="1941198" cy="2200602"/>
            <a:chOff x="-131977" y="-303532"/>
            <a:chExt cx="1941198" cy="22006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58146" y="-303532"/>
              <a:ext cx="1371600" cy="220060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300" b="1" kern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kumimoji="0" lang="ko-KR" altLang="en-US" sz="143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시스템개요</a:t>
            </a:r>
            <a:endParaRPr lang="en-US" altLang="ko-KR" sz="3600" dirty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4ADA120-98DD-56B9-8610-349A0A7BADF9}"/>
              </a:ext>
            </a:extLst>
          </p:cNvPr>
          <p:cNvSpPr/>
          <p:nvPr/>
        </p:nvSpPr>
        <p:spPr>
          <a:xfrm>
            <a:off x="1503681" y="2245140"/>
            <a:ext cx="9452224" cy="3141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503681" y="3119698"/>
            <a:ext cx="932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도서 대출 및 반납</a:t>
            </a:r>
            <a:r>
              <a:rPr lang="en-US" altLang="ko-KR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예약</a:t>
            </a:r>
            <a:r>
              <a:rPr lang="en-US" altLang="ko-KR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도서 신청 등의 기능이 있는</a:t>
            </a:r>
            <a:endParaRPr lang="en-US" altLang="ko-KR" sz="2800" dirty="0" smtClean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altLang="ko-KR" sz="2800" dirty="0" smtClean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도서관리 프로그램</a:t>
            </a:r>
            <a:endParaRPr lang="en-US" altLang="ko-KR" sz="3200" dirty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69"/>
    </mc:Choice>
    <mc:Fallback xmlns="">
      <p:transition spd="slow" advTm="8826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1" y="1575087"/>
            <a:ext cx="8896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4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82" y="1258127"/>
            <a:ext cx="8272631" cy="5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59" y="1354739"/>
            <a:ext cx="4793147" cy="2611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9" y="3888926"/>
            <a:ext cx="6729039" cy="27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9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81" y="1354739"/>
            <a:ext cx="5794288" cy="3046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44" y="1737360"/>
            <a:ext cx="6711521" cy="46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87" y="1354739"/>
            <a:ext cx="7100837" cy="4815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10" y="634626"/>
            <a:ext cx="87915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7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6" y="1280957"/>
            <a:ext cx="7984873" cy="52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1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60" y="1509184"/>
            <a:ext cx="7439412" cy="49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79" y="1354739"/>
            <a:ext cx="7648557" cy="53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1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20" y="1459790"/>
            <a:ext cx="7293914" cy="50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6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74" y="1509184"/>
            <a:ext cx="7849964" cy="34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303532"/>
            <a:ext cx="1941198" cy="2200602"/>
            <a:chOff x="-131977" y="-303532"/>
            <a:chExt cx="1941198" cy="22006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58146" y="-303532"/>
              <a:ext cx="1371600" cy="220060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300" b="1" kern="0" noProof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kumimoji="0" lang="ko-KR" altLang="en-US" sz="143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4ADA120-98DD-56B9-8610-349A0A7BADF9}"/>
              </a:ext>
            </a:extLst>
          </p:cNvPr>
          <p:cNvSpPr/>
          <p:nvPr/>
        </p:nvSpPr>
        <p:spPr>
          <a:xfrm>
            <a:off x="1503681" y="2245140"/>
            <a:ext cx="9452224" cy="3141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503681" y="3119698"/>
            <a:ext cx="9326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 언어</a:t>
            </a:r>
            <a:endParaRPr lang="en-US" altLang="ko-KR" sz="3200" dirty="0" smtClean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자바</a:t>
            </a:r>
            <a:r>
              <a:rPr lang="en-US" altLang="ko-KR" sz="32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en-US" altLang="ko-KR" sz="3200" dirty="0" err="1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eclips</a:t>
            </a:r>
            <a:r>
              <a:rPr lang="en-US" altLang="ko-KR" sz="32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), DB(oracle)</a:t>
            </a:r>
            <a:endParaRPr lang="en-US" altLang="ko-KR" sz="3200" dirty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6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0"/>
    </mc:Choice>
    <mc:Fallback xmlns="">
      <p:transition spd="slow" advTm="134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73" y="1354739"/>
            <a:ext cx="7233981" cy="50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76" y="1689556"/>
            <a:ext cx="6754726" cy="47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9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1" y="1330296"/>
            <a:ext cx="7752561" cy="54783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08" y="2424970"/>
            <a:ext cx="87534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9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73" y="1354739"/>
            <a:ext cx="7414486" cy="48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4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1" y="1354739"/>
            <a:ext cx="9073703" cy="48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6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72" y="1509185"/>
            <a:ext cx="6791325" cy="24148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88" y="3808954"/>
            <a:ext cx="6073636" cy="31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72" y="1354739"/>
            <a:ext cx="7054935" cy="47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00503000000000000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User Interface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3" y="1265236"/>
            <a:ext cx="8791575" cy="473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61" y="1801890"/>
            <a:ext cx="8772525" cy="4943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88" y="2421015"/>
            <a:ext cx="8829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399"/>
            <a:ext cx="1941198" cy="1330961"/>
            <a:chOff x="-131977" y="406399"/>
            <a:chExt cx="1941198" cy="13309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65191" y="406399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11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8" y="556028"/>
            <a:ext cx="10976615" cy="61703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09" y="316089"/>
            <a:ext cx="93726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4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399"/>
            <a:ext cx="1941198" cy="1330961"/>
            <a:chOff x="-131977" y="406399"/>
            <a:chExt cx="1941198" cy="13309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132081" y="406399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12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목록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1" y="2333165"/>
            <a:ext cx="9525417" cy="23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0">
              <a:lnSpc>
                <a:spcPct val="150000"/>
              </a:lnSpc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0" b="1" kern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kumimoji="0" lang="ko-KR" altLang="en-US" sz="13000" b="1" i="0" u="none" strike="noStrike" kern="1200" cap="none" spc="0" normalizeH="0" baseline="0" noProof="0" dirty="0">
                <a:ln>
                  <a:noFill/>
                </a:ln>
                <a:solidFill>
                  <a:srgbClr val="40BAB7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00503000000000000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870" y="1592870"/>
            <a:ext cx="7693132" cy="3662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□ 일반</a:t>
            </a:r>
            <a:r>
              <a:rPr lang="en-US" altLang="ko-KR" sz="16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아이디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가입일자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전화번호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연체여부로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도서는 도서번호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도서명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저자명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출판사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일자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대여 가능 여부로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예약은 예약 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아이디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예약날짜로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대여는 대여 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아이디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대여일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반납기한일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반납일로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건의사항은 글 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제목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내용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작성일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수정일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댓글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내용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확인 유무로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공지사항은 글 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제목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내용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작성일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수정일로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7)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신청은 신청번호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도서명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저자명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출판사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승인여부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신청일로 구성된다</a:t>
            </a:r>
            <a:r>
              <a:rPr lang="en-US" altLang="ko-KR" sz="1400" kern="10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kern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8)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비밀번호 변경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회원정보 수정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,)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정보 조회 및 탈퇴가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9)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전체 회원목록을 볼 수 있고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회원정보의 조회 및 수정과 삭제가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kern="10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10)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최근에 등록된 책을 최근 들어온 도서로 표시한다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3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53"/>
    </mc:Choice>
    <mc:Fallback xmlns=""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400"/>
            <a:ext cx="1941198" cy="1330960"/>
            <a:chOff x="-131977" y="406400"/>
            <a:chExt cx="1941198" cy="13309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80319" y="501628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13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정의서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79" y="1354739"/>
            <a:ext cx="9686925" cy="5238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9" y="1320137"/>
            <a:ext cx="11019818" cy="52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8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399"/>
            <a:ext cx="1941198" cy="1330961"/>
            <a:chOff x="-131977" y="406399"/>
            <a:chExt cx="1941198" cy="13309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72080" y="406399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14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ERD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32" y="1071879"/>
            <a:ext cx="7384576" cy="54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406399"/>
            <a:ext cx="1941198" cy="1330961"/>
            <a:chOff x="-131977" y="406399"/>
            <a:chExt cx="1941198" cy="13309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70322" y="406399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15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시연 영상</a:t>
            </a:r>
            <a:endParaRPr lang="en-US" altLang="ko-KR" sz="3600" dirty="0">
              <a:solidFill>
                <a:srgbClr val="339593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57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32241" y="406399"/>
            <a:ext cx="1941198" cy="1333566"/>
            <a:chOff x="-131977" y="403794"/>
            <a:chExt cx="1941198" cy="13335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15890" y="403794"/>
              <a:ext cx="1371600" cy="1107996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72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16</a:t>
              </a:r>
              <a:endParaRPr lang="ko-KR" altLang="en-US" sz="72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562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첨부 </a:t>
            </a:r>
            <a:r>
              <a:rPr lang="en-US" altLang="ko-KR" sz="36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3600" dirty="0" smtClean="0">
                <a:solidFill>
                  <a:srgbClr val="3395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압축 파일</a:t>
            </a:r>
            <a:endParaRPr lang="en-US" altLang="ko-KR" sz="3600" dirty="0">
              <a:solidFill>
                <a:srgbClr val="3395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267036"/>
              </p:ext>
            </p:extLst>
          </p:nvPr>
        </p:nvGraphicFramePr>
        <p:xfrm>
          <a:off x="5687261" y="3780343"/>
          <a:ext cx="1153053" cy="97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포장기 셸 개체" showAsIcon="1" r:id="rId3" imgW="914400" imgH="771480" progId="Package">
                  <p:embed/>
                </p:oleObj>
              </mc:Choice>
              <mc:Fallback>
                <p:oleObj name="포장기 셸 개체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7261" y="3780343"/>
                        <a:ext cx="1153053" cy="972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88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1"/>
    </mc:Choice>
    <mc:Fallback>
      <p:transition spd="slow" advTm="254511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900" objId="2"/>
        <p14:stopEvt time="252170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endParaRPr lang="ko-KR" altLang="en-US" sz="12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159" y="1280957"/>
            <a:ext cx="10200990" cy="55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□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</a:t>
            </a:r>
            <a:endParaRPr lang="en-US" altLang="ko-KR" sz="1400" dirty="0" smtClean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전체 도서목록과 최근 들어온 도서를 볼 수 있고 그 도서들의 상세 정보를 볼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상세보기에서 도서의 대여와 예약이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도서번호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도서명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저자명으로 도서를 검색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검색에서 원하는 도서가 없을 시 도서 신청이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대여 가능한 책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대출 중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한해서 대여가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한번에 최대 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권의 책을 대여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대여기간은 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주일로 설정한다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18)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반납은 </a:t>
            </a:r>
            <a:r>
              <a:rPr lang="ko-KR" altLang="ko-KR" sz="14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반납기한일이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지나기 전에 완료되어야 한다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대여기간 중 한 번만 일주일 연장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예약은 대여 불가인 책에만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21)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내 서재를 통해 대여정보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건의사항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예약 현황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 신청 현황을 확인 할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22)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대여한 도서가 연체된 회원은 해당 도서를 반납하기 전까지 대여가 불가능하다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23)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도서목록에 없는 도서를 관리자에게 신청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24)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건의사항을 작성할 수 있고 자신이 작성한 건의사항을 수정 및 삭제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25)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회원은 공지사항 목록을 통해 게시된 공지사항을 열람할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61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endParaRPr lang="ko-KR" altLang="en-US" sz="12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9159" y="1680704"/>
            <a:ext cx="867577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□</a:t>
            </a:r>
            <a:r>
              <a:rPr lang="ko-KR" altLang="en-US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도서의 등록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삭제는 관리자만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회원들이 신청한 도서의 목록을 볼 수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회원이 신청한 도서의 목록 중 도서 목록에 없는 도서를 추가하거나 조건에 맞지 않는 경우 거절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회원이 작성한 건의사항을 수정하거나 삭제할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회원이 작성한 건의사항에 </a:t>
            </a:r>
            <a:r>
              <a:rPr lang="ko-KR" altLang="ko-KR" sz="140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댓글을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달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회원이 작성한 건의사항에 확인 여부 표시를 할 수 있다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공지사항의 등록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삭제는 관리자만 가능하다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회원을 수정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관리자는 연체중인 회원을 확인 가능하다</a:t>
            </a:r>
            <a:r>
              <a:rPr lang="en-US" alt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spc="-100" dirty="0"/>
              <a:t/>
            </a:r>
            <a:br>
              <a:rPr lang="en-US" altLang="ko-KR" sz="1400" spc="-100" dirty="0"/>
            </a:br>
            <a:r>
              <a:rPr lang="en-US" altLang="ko-KR" sz="1400" spc="-100" dirty="0"/>
              <a:t/>
            </a:r>
            <a:br>
              <a:rPr lang="en-US" altLang="ko-KR" sz="1400" spc="-100" dirty="0"/>
            </a:br>
            <a:r>
              <a:rPr lang="en-US" altLang="ko-KR" sz="1400" spc="-100" dirty="0"/>
              <a:t/>
            </a:r>
            <a:br>
              <a:rPr lang="en-US" altLang="ko-KR" sz="1400" spc="-100" dirty="0"/>
            </a:br>
            <a:endParaRPr lang="ko-KR" altLang="en-US" sz="1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8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기능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xmlns="" id="{7ACE70CF-636B-49D3-AD66-A8CC85AA2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36909"/>
              </p:ext>
            </p:extLst>
          </p:nvPr>
        </p:nvGraphicFramePr>
        <p:xfrm>
          <a:off x="1192853" y="1498060"/>
          <a:ext cx="10411543" cy="523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059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174665" y="425548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7C5B8968-C173-5685-8067-03D7E7A18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64477"/>
              </p:ext>
            </p:extLst>
          </p:nvPr>
        </p:nvGraphicFramePr>
        <p:xfrm>
          <a:off x="1207111" y="1102388"/>
          <a:ext cx="10062250" cy="564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101">
                  <a:extLst>
                    <a:ext uri="{9D8B030D-6E8A-4147-A177-3AD203B41FA5}">
                      <a16:colId xmlns:a16="http://schemas.microsoft.com/office/drawing/2014/main" xmlns="" val="3645293548"/>
                    </a:ext>
                  </a:extLst>
                </a:gridCol>
                <a:gridCol w="2208782">
                  <a:extLst>
                    <a:ext uri="{9D8B030D-6E8A-4147-A177-3AD203B41FA5}">
                      <a16:colId xmlns:a16="http://schemas.microsoft.com/office/drawing/2014/main" xmlns="" val="3483613061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987089490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94035091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2383949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418910379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690018680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863303055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124161582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01850842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346122140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189124062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010493463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754127254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14019366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53264264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1586105470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51561454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462962709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0885727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77576775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226533960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4265281528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567747287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719982565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49827303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3552791606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487918126"/>
                    </a:ext>
                  </a:extLst>
                </a:gridCol>
                <a:gridCol w="245421">
                  <a:extLst>
                    <a:ext uri="{9D8B030D-6E8A-4147-A177-3AD203B41FA5}">
                      <a16:colId xmlns:a16="http://schemas.microsoft.com/office/drawing/2014/main" xmlns="" val="2440498969"/>
                    </a:ext>
                  </a:extLst>
                </a:gridCol>
              </a:tblGrid>
              <a:tr h="1852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1depth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2depth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3depth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4depth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9220501"/>
                  </a:ext>
                </a:extLst>
              </a:tr>
              <a:tr h="18521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2244042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0365264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8952743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 찾기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5813464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 찾기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4252572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종료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7332612"/>
                  </a:ext>
                </a:extLst>
              </a:tr>
              <a:tr h="185214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 회원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 정보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회원정보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 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9615156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이메일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37334726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주소수정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3392189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전화번호 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26379067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 탈퇴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262912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 서재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대여정보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1671572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반납기한 연장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2312353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반납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449047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예약현황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 목록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 취소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0020518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도서 현황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목록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 취소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782138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 건의사항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4009181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4166386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도서목록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상세보기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9695155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07050994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도서검색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책 제목으로 검색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상세보기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8296108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저자명으로 검색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84288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출판사로 검색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신청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3738674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도서 반납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5260449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공지사항 목록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4733260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등록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74843138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목록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상세내역 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1779390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건의사항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3597185"/>
                  </a:ext>
                </a:extLst>
              </a:tr>
              <a:tr h="1852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로그아웃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404" marR="5404" marT="5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8448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BCCE52"/>
            </a:gs>
            <a:gs pos="82000">
              <a:srgbClr val="7FD3D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양쪽 모서리가 둥근 사각형 4">
            <a:extLst>
              <a:ext uri="{FF2B5EF4-FFF2-40B4-BE49-F238E27FC236}">
                <a16:creationId xmlns:a16="http://schemas.microsoft.com/office/drawing/2014/main" xmlns="" id="{BFA74650-497E-E3FA-FA3A-70BBD57D0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637" y="406399"/>
            <a:ext cx="11622723" cy="6451601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0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49E0B3FE-6CAE-D66B-E9B2-AB9ABDE90010}"/>
              </a:ext>
            </a:extLst>
          </p:cNvPr>
          <p:cNvGrpSpPr/>
          <p:nvPr/>
        </p:nvGrpSpPr>
        <p:grpSpPr>
          <a:xfrm>
            <a:off x="-131977" y="-222508"/>
            <a:ext cx="1941198" cy="2000548"/>
            <a:chOff x="-131977" y="-222508"/>
            <a:chExt cx="1941198" cy="2000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FEC1968-63E4-A6CD-0FC3-6A4E9D9B4161}"/>
                </a:ext>
              </a:extLst>
            </p:cNvPr>
            <p:cNvSpPr txBox="1"/>
            <p:nvPr/>
          </p:nvSpPr>
          <p:spPr>
            <a:xfrm>
              <a:off x="-69721" y="-222508"/>
              <a:ext cx="1371600" cy="200054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>
                <a:defRPr/>
              </a:pPr>
              <a:r>
                <a:rPr lang="en-US" altLang="ko-KR" sz="13000" b="1" kern="0" dirty="0" smtClean="0">
                  <a:solidFill>
                    <a:srgbClr val="40BAB7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3000" b="1" dirty="0">
                <a:solidFill>
                  <a:srgbClr val="40BAB7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D988C12-771E-E0D0-268A-52947CFB35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700000">
              <a:off x="468066" y="310358"/>
              <a:ext cx="741111" cy="1941198"/>
            </a:xfrm>
            <a:prstGeom prst="ellipse">
              <a:avLst/>
            </a:prstGeom>
            <a:solidFill>
              <a:schemeClr val="tx1">
                <a:alpha val="89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xmlns="" id="{1F81D8F1-BCDC-B41E-7F3C-2D38FE2EB1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3679" y="457358"/>
              <a:ext cx="1330960" cy="12290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0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1372373" y="634626"/>
            <a:ext cx="46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정의</a:t>
            </a:r>
            <a:endParaRPr lang="en-US" altLang="ko-KR" sz="3600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49008"/>
              </p:ext>
            </p:extLst>
          </p:nvPr>
        </p:nvGraphicFramePr>
        <p:xfrm>
          <a:off x="829733" y="2989511"/>
          <a:ext cx="10515600" cy="1694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822"/>
                <a:gridCol w="716115"/>
                <a:gridCol w="1714910"/>
                <a:gridCol w="5926805"/>
                <a:gridCol w="979948"/>
              </a:tblGrid>
              <a:tr h="260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</a:t>
                      </a:r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 상세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Database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회원가입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회원은 아이디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패스워드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이메일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전화번호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주소를 입력하여 회원가입을 할 수 있다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R, 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가입되어 있는 회원은 아이디와 비밀번호를 입력하여 로그인 할 수 있다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로그아웃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로그아웃 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가입되어 있는 회원은 회원 이름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전화번호를 입력하여 아이디를 찾을 수 있다</a:t>
                      </a:r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가입되어 있는 회원은 회원 아이디</a:t>
                      </a:r>
                      <a:r>
                        <a:rPr lang="en-US" altLang="ko-KR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  <a:r>
                        <a:rPr lang="en-US" altLang="ko-KR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전화번호를 확인한 뒤 새로운 비밀번호를 입력할 수 있다</a:t>
                      </a:r>
                      <a:r>
                        <a:rPr lang="en-US" altLang="ko-KR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  <a:tr h="20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시스템 종료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종료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311" marR="9311" marT="9311" marB="0" anchor="ctr"/>
                </a:tc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08CADFE-C5E8-23AF-BA21-B8C255A5FF39}"/>
              </a:ext>
            </a:extLst>
          </p:cNvPr>
          <p:cNvCxnSpPr/>
          <p:nvPr/>
        </p:nvCxnSpPr>
        <p:spPr>
          <a:xfrm>
            <a:off x="855098" y="1528499"/>
            <a:ext cx="0" cy="241813"/>
          </a:xfrm>
          <a:prstGeom prst="line">
            <a:avLst/>
          </a:prstGeom>
          <a:ln w="28575">
            <a:solidFill>
              <a:srgbClr val="3395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200ED4-7AD9-166D-013E-57BCF391BBA4}"/>
              </a:ext>
            </a:extLst>
          </p:cNvPr>
          <p:cNvSpPr txBox="1"/>
          <p:nvPr/>
        </p:nvSpPr>
        <p:spPr>
          <a:xfrm>
            <a:off x="855098" y="1457225"/>
            <a:ext cx="73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395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</a:t>
            </a:r>
            <a:endParaRPr lang="en-US" altLang="ko-KR" dirty="0">
              <a:solidFill>
                <a:srgbClr val="3395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75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3"/>
    </mc:Choice>
    <mc:Fallback>
      <p:transition spd="slow" advTm="4575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ppleSDGothicNeoEB00"/>
        <a:ea typeface="AppleSDGothicNeoEB00"/>
        <a:cs typeface=""/>
      </a:majorFont>
      <a:minorFont>
        <a:latin typeface="AppleSDGothicNeoL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solidFill>
            <a:srgbClr val="322971"/>
          </a:solidFill>
        </a:ln>
      </a:spPr>
      <a:bodyPr rtlCol="0" anchor="ctr"/>
      <a:lstStyle>
        <a:defPPr marL="0" marR="0" indent="0" algn="l" defTabSz="914400" rtl="0" eaLnBrk="1" fontAlgn="auto" latinLnBrk="1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kern="1200" cap="none" spc="0" normalizeH="0" baseline="0" noProof="0" dirty="0">
            <a:ln>
              <a:noFill/>
            </a:ln>
            <a:solidFill>
              <a:prstClr val="black">
                <a:lumMod val="65000"/>
                <a:lumOff val="35000"/>
              </a:prstClr>
            </a:solidFill>
            <a:effectLst/>
            <a:uLnTx/>
            <a:uFillTx/>
            <a:latin typeface="맑은 고딕" panose="020F0502020204030204"/>
            <a:ea typeface="맑은 고딕" panose="02000503000000000000" pitchFamily="50" charset="-127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1472</Words>
  <Application>Microsoft Office PowerPoint</Application>
  <PresentationFormat>와이드스크린</PresentationFormat>
  <Paragraphs>617</Paragraphs>
  <Slides>43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AppleSDGothicNeoL00</vt:lpstr>
      <vt:lpstr>맑은 고딕</vt:lpstr>
      <vt:lpstr>나눔스퀘어OTF_ac</vt:lpstr>
      <vt:lpstr>AppleSDGothicNeoM00</vt:lpstr>
      <vt:lpstr>나눔스퀘어</vt:lpstr>
      <vt:lpstr>Arial</vt:lpstr>
      <vt:lpstr>AppleSDGothicNeoEB00</vt:lpstr>
      <vt:lpstr>나눔스퀘어OTF</vt:lpstr>
      <vt:lpstr>나눔스퀘어OTF ExtraBold</vt:lpstr>
      <vt:lpstr>HY견고딕</vt:lpstr>
      <vt:lpstr>1_Office 테마</vt:lpstr>
      <vt:lpstr>2_Office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jimin</dc:creator>
  <cp:lastModifiedBy>김 영광</cp:lastModifiedBy>
  <cp:revision>256</cp:revision>
  <dcterms:created xsi:type="dcterms:W3CDTF">2022-06-08T14:36:28Z</dcterms:created>
  <dcterms:modified xsi:type="dcterms:W3CDTF">2022-11-21T23:37:55Z</dcterms:modified>
</cp:coreProperties>
</file>